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1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4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6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6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8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4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DCDF0-EBB8-4EE6-ADA3-7F00FF66A02C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A87D-8E7E-4D1E-8255-EE2F1A486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03" y="-344510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marching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5119" y="246267"/>
            <a:ext cx="73328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All Romans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Marching</a:t>
            </a:r>
            <a:r>
              <a:rPr lang="en-GB" sz="2400" b="1" dirty="0"/>
              <a:t>, marching, marching all the way,</a:t>
            </a:r>
          </a:p>
          <a:p>
            <a:r>
              <a:rPr lang="en-GB" sz="2400" b="1" dirty="0"/>
              <a:t>Roman soldiers bringing news today.</a:t>
            </a:r>
          </a:p>
          <a:p>
            <a:r>
              <a:rPr lang="en-GB" sz="2400" b="1" dirty="0"/>
              <a:t>Listen up to what we have to say,</a:t>
            </a:r>
          </a:p>
          <a:p>
            <a:r>
              <a:rPr lang="en-GB" sz="2400" b="1" dirty="0"/>
              <a:t>Caesar Augustus RULES – OK</a:t>
            </a:r>
            <a:r>
              <a:rPr lang="en-GB" sz="2400" b="1" dirty="0" smtClean="0"/>
              <a:t>!! (2 TIMES)</a:t>
            </a:r>
            <a:endParaRPr lang="en-GB" sz="2400" b="1" dirty="0"/>
          </a:p>
          <a:p>
            <a:endParaRPr lang="en-GB" sz="2400" b="1" i="1" dirty="0" smtClean="0"/>
          </a:p>
          <a:p>
            <a:r>
              <a:rPr lang="en-GB" sz="2400" b="1" i="1" dirty="0" smtClean="0"/>
              <a:t>(</a:t>
            </a:r>
            <a:r>
              <a:rPr lang="en-GB" sz="2400" b="1" i="1" dirty="0"/>
              <a:t>Repeat)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Marching</a:t>
            </a:r>
            <a:r>
              <a:rPr lang="en-GB" sz="2400" b="1" dirty="0"/>
              <a:t>, marching,</a:t>
            </a:r>
          </a:p>
          <a:p>
            <a:r>
              <a:rPr lang="en-GB" sz="2400" b="1" dirty="0"/>
              <a:t>Marching, marching,</a:t>
            </a:r>
          </a:p>
          <a:p>
            <a:r>
              <a:rPr lang="en-GB" sz="2400" b="1" dirty="0"/>
              <a:t>Marching, marching,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Chief </a:t>
            </a:r>
            <a:r>
              <a:rPr lang="en-GB" sz="2400" b="1" i="1" dirty="0"/>
              <a:t>Roman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HALT</a:t>
            </a:r>
            <a:r>
              <a:rPr lang="en-GB" sz="2400" b="1" dirty="0"/>
              <a:t>!</a:t>
            </a:r>
            <a:endParaRPr lang="en-GB" sz="2400" b="1" i="1" dirty="0"/>
          </a:p>
        </p:txBody>
      </p:sp>
      <p:pic>
        <p:nvPicPr>
          <p:cNvPr id="5122" name="Picture 2" descr="http://rome.mrdonn.org/rome_soldier2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"/>
          <a:stretch/>
        </p:blipFill>
        <p:spPr bwMode="auto">
          <a:xfrm>
            <a:off x="7755027" y="4790680"/>
            <a:ext cx="969986" cy="16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litary.phillipmartin.info/greece_mar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8037929" y="246266"/>
            <a:ext cx="875337" cy="15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4 March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(4:3)</PresentationFormat>
  <Paragraphs>17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marching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marching</dc:title>
  <dc:creator>Gallagher, A  ( St. Francis of Assisi Primary )</dc:creator>
  <cp:lastModifiedBy>Gallagher, A  ( St. Francis of Assisi Primary )</cp:lastModifiedBy>
  <cp:revision>1</cp:revision>
  <dcterms:created xsi:type="dcterms:W3CDTF">2014-11-18T15:48:16Z</dcterms:created>
  <dcterms:modified xsi:type="dcterms:W3CDTF">2014-11-18T15:49:09Z</dcterms:modified>
</cp:coreProperties>
</file>