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381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960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58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251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44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19/11/2014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47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19/11/2014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9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19/11/2014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912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19/11/2014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857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19/11/2014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66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19/11/2014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30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6D85F-A76C-4D47-8FB0-6DF032B978B7}" type="datetimeFigureOut">
              <a:rPr lang="en-GB" smtClean="0"/>
              <a:t>19/11/2014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2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003" y="-344510"/>
            <a:ext cx="6400800" cy="1507067"/>
          </a:xfrm>
        </p:spPr>
        <p:txBody>
          <a:bodyPr/>
          <a:lstStyle/>
          <a:p>
            <a:pPr algn="ctr"/>
            <a:r>
              <a:rPr lang="en-GB" dirty="0" smtClean="0"/>
              <a:t>We sing of the birth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137" y="1481070"/>
            <a:ext cx="78045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We sing of the birth of a baby King,</a:t>
            </a:r>
          </a:p>
          <a:p>
            <a:r>
              <a:rPr lang="en-GB" sz="2800" b="1" dirty="0"/>
              <a:t>The prophets foretold of this wonderful thing.</a:t>
            </a:r>
          </a:p>
          <a:p>
            <a:r>
              <a:rPr lang="en-GB" sz="2800" b="1" dirty="0"/>
              <a:t>God’s greatest gift comes from heaven to earth,</a:t>
            </a:r>
          </a:p>
          <a:p>
            <a:r>
              <a:rPr lang="en-GB" sz="2800" b="1" dirty="0"/>
              <a:t>Bringing the promise of peace with His birth.</a:t>
            </a:r>
            <a:endParaRPr lang="en-GB" sz="2800" b="1" i="1" dirty="0"/>
          </a:p>
        </p:txBody>
      </p:sp>
      <p:pic>
        <p:nvPicPr>
          <p:cNvPr id="5" name="Picture 2" descr="http://www.theprojectors.co.uk/img/p/251-286-larg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084" y="3080242"/>
            <a:ext cx="2833319" cy="377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07 We Sing Of The Birt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0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41</Words>
  <Application>Microsoft Office PowerPoint</Application>
  <PresentationFormat>On-screen Show (4:3)</PresentationFormat>
  <Paragraphs>5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We sing of the birth</vt:lpstr>
    </vt:vector>
  </TitlesOfParts>
  <Company>Glasgow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Going on a journey</dc:title>
  <dc:creator>Gallagher, A  ( St. Francis of Assisi Primary )</dc:creator>
  <cp:lastModifiedBy>Gallagher, A  ( St. Francis of Assisi Primary )</cp:lastModifiedBy>
  <cp:revision>6</cp:revision>
  <dcterms:created xsi:type="dcterms:W3CDTF">2014-11-18T15:49:38Z</dcterms:created>
  <dcterms:modified xsi:type="dcterms:W3CDTF">2014-11-19T11:41:43Z</dcterms:modified>
</cp:coreProperties>
</file>