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5425094-43DC-405B-8D5B-5615D432F958}">
          <p14:sldIdLst>
            <p14:sldId id="256"/>
          </p14:sldIdLst>
        </p14:section>
        <p14:section name="Untitled Section" id="{46E63160-9177-44C9-83E4-35E9030B4FFF}">
          <p14:sldIdLst>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E5B6"/>
    <a:srgbClr val="3D3B0F"/>
    <a:srgbClr val="0A3F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9" autoAdjust="0"/>
    <p:restoredTop sz="93094" autoAdjust="0"/>
  </p:normalViewPr>
  <p:slideViewPr>
    <p:cSldViewPr>
      <p:cViewPr>
        <p:scale>
          <a:sx n="83" d="100"/>
          <a:sy n="83" d="100"/>
        </p:scale>
        <p:origin x="-1014"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051991F1-2355-41FF-AF53-B5C814095F9B}" type="datetimeFigureOut">
              <a:rPr lang="en-GB" smtClean="0"/>
              <a:t>07/02/2014</a:t>
            </a:fld>
            <a:endParaRPr lang="en-GB"/>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051991F1-2355-41FF-AF53-B5C814095F9B}" type="datetimeFigureOut">
              <a:rPr lang="en-GB" smtClean="0"/>
              <a:t>07/02/2014</a:t>
            </a:fld>
            <a:endParaRPr lang="en-GB"/>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051991F1-2355-41FF-AF53-B5C814095F9B}" type="datetimeFigureOut">
              <a:rPr lang="en-GB" smtClean="0"/>
              <a:t>07/02/2014</a:t>
            </a:fld>
            <a:endParaRPr lang="en-GB"/>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051991F1-2355-41FF-AF53-B5C814095F9B}" type="datetimeFigureOut">
              <a:rPr lang="en-GB" smtClean="0"/>
              <a:t>07/02/2014</a:t>
            </a:fld>
            <a:endParaRPr lang="en-GB"/>
          </a:p>
        </p:txBody>
      </p:sp>
      <p:sp>
        <p:nvSpPr>
          <p:cNvPr id="5" name="Footer Placeholder 4"/>
          <p:cNvSpPr>
            <a:spLocks noGrp="1"/>
          </p:cNvSpPr>
          <p:nvPr>
            <p:ph type="ftr" sz="quarter" idx="11"/>
          </p:nvPr>
        </p:nvSpPr>
        <p:spPr>
          <a:xfrm rot="900000">
            <a:off x="3103620" y="6177546"/>
            <a:ext cx="2392237" cy="365125"/>
          </a:xfrm>
        </p:spPr>
        <p:txBody>
          <a:bodyPr/>
          <a:lstStyle/>
          <a:p>
            <a:endParaRPr lang="en-GB"/>
          </a:p>
        </p:txBody>
      </p:sp>
      <p:sp>
        <p:nvSpPr>
          <p:cNvPr id="6" name="Slide Number Placeholder 5"/>
          <p:cNvSpPr>
            <a:spLocks noGrp="1"/>
          </p:cNvSpPr>
          <p:nvPr>
            <p:ph type="sldNum" sz="quarter" idx="12"/>
          </p:nvPr>
        </p:nvSpPr>
        <p:spPr>
          <a:xfrm rot="900000">
            <a:off x="1265370" y="300797"/>
            <a:ext cx="2287319" cy="365125"/>
          </a:xfrm>
        </p:spPr>
        <p:txBody>
          <a:body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051991F1-2355-41FF-AF53-B5C814095F9B}" type="datetimeFigureOut">
              <a:rPr lang="en-GB" smtClean="0"/>
              <a:t>07/02/2014</a:t>
            </a:fld>
            <a:endParaRPr lang="en-GB"/>
          </a:p>
        </p:txBody>
      </p:sp>
      <p:sp>
        <p:nvSpPr>
          <p:cNvPr id="5" name="Footer Placeholder 4"/>
          <p:cNvSpPr>
            <a:spLocks noGrp="1"/>
          </p:cNvSpPr>
          <p:nvPr>
            <p:ph type="ftr" sz="quarter" idx="11"/>
          </p:nvPr>
        </p:nvSpPr>
        <p:spPr>
          <a:xfrm rot="900000">
            <a:off x="7056965" y="3170795"/>
            <a:ext cx="1926305" cy="365125"/>
          </a:xfrm>
        </p:spPr>
        <p:txBody>
          <a:bodyPr/>
          <a:lstStyle/>
          <a:p>
            <a:endParaRPr lang="en-GB"/>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051991F1-2355-41FF-AF53-B5C814095F9B}" type="datetimeFigureOut">
              <a:rPr lang="en-GB" smtClean="0"/>
              <a:t>07/02/2014</a:t>
            </a:fld>
            <a:endParaRPr lang="en-GB"/>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051991F1-2355-41FF-AF53-B5C814095F9B}" type="datetimeFigureOut">
              <a:rPr lang="en-GB" smtClean="0"/>
              <a:t>07/02/2014</a:t>
            </a:fld>
            <a:endParaRPr lang="en-GB"/>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GB"/>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051991F1-2355-41FF-AF53-B5C814095F9B}" type="datetimeFigureOut">
              <a:rPr lang="en-GB" smtClean="0"/>
              <a:t>07/02/2014</a:t>
            </a:fld>
            <a:endParaRPr lang="en-GB"/>
          </a:p>
        </p:txBody>
      </p:sp>
      <p:sp>
        <p:nvSpPr>
          <p:cNvPr id="4" name="Footer Placeholder 3"/>
          <p:cNvSpPr>
            <a:spLocks noGrp="1"/>
          </p:cNvSpPr>
          <p:nvPr>
            <p:ph type="ftr" sz="quarter" idx="11"/>
          </p:nvPr>
        </p:nvSpPr>
        <p:spPr>
          <a:xfrm rot="900000">
            <a:off x="2493721" y="6101033"/>
            <a:ext cx="3052113" cy="365125"/>
          </a:xfrm>
        </p:spPr>
        <p:txBody>
          <a:bodyPr/>
          <a:lstStyle/>
          <a:p>
            <a:endParaRPr lang="en-GB"/>
          </a:p>
        </p:txBody>
      </p:sp>
      <p:sp>
        <p:nvSpPr>
          <p:cNvPr id="5" name="Slide Number Placeholder 4"/>
          <p:cNvSpPr>
            <a:spLocks noGrp="1"/>
          </p:cNvSpPr>
          <p:nvPr>
            <p:ph type="sldNum" sz="quarter" idx="12"/>
          </p:nvPr>
        </p:nvSpPr>
        <p:spPr>
          <a:xfrm rot="900000">
            <a:off x="1261872" y="301752"/>
            <a:ext cx="2286000" cy="365125"/>
          </a:xfrm>
        </p:spPr>
        <p:txBody>
          <a:body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051991F1-2355-41FF-AF53-B5C814095F9B}" type="datetimeFigureOut">
              <a:rPr lang="en-GB" smtClean="0"/>
              <a:t>07/02/2014</a:t>
            </a:fld>
            <a:endParaRPr lang="en-GB"/>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GB"/>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051991F1-2355-41FF-AF53-B5C814095F9B}" type="datetimeFigureOut">
              <a:rPr lang="en-GB" smtClean="0"/>
              <a:t>07/02/2014</a:t>
            </a:fld>
            <a:endParaRPr lang="en-GB"/>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051991F1-2355-41FF-AF53-B5C814095F9B}" type="datetimeFigureOut">
              <a:rPr lang="en-GB" smtClean="0"/>
              <a:t>07/02/2014</a:t>
            </a:fld>
            <a:endParaRPr lang="en-GB"/>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1CDCE240-ACB4-4A3C-8C2B-DFEEB4F4AD6E}" type="slidenum">
              <a:rPr lang="en-GB" smtClean="0"/>
              <a:t>‹#›</a:t>
            </a:fld>
            <a:endParaRPr lang="en-GB"/>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051991F1-2355-41FF-AF53-B5C814095F9B}" type="datetimeFigureOut">
              <a:rPr lang="en-GB" smtClean="0"/>
              <a:t>07/02/2014</a:t>
            </a:fld>
            <a:endParaRPr lang="en-GB"/>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CDCE240-ACB4-4A3C-8C2B-DFEEB4F4AD6E}"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bbc.co.uk/learningzone/clips/ted-hughes-the-iron-man-extract/5320.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84984"/>
            <a:ext cx="7543800" cy="1524000"/>
          </a:xfrm>
        </p:spPr>
        <p:txBody>
          <a:bodyPr/>
          <a:lstStyle/>
          <a:p>
            <a:r>
              <a:rPr lang="en-GB" dirty="0" smtClean="0">
                <a:solidFill>
                  <a:schemeClr val="accent5">
                    <a:lumMod val="40000"/>
                    <a:lumOff val="60000"/>
                  </a:schemeClr>
                </a:solidFill>
                <a:latin typeface="Cinema Gothic BTN Inline" pitchFamily="34" charset="0"/>
              </a:rPr>
              <a:t>T</a:t>
            </a:r>
            <a:r>
              <a:rPr lang="en-GB" dirty="0" smtClean="0">
                <a:solidFill>
                  <a:srgbClr val="FFFF00"/>
                </a:solidFill>
                <a:latin typeface="Cinema Gothic BTN Inline" pitchFamily="34" charset="0"/>
              </a:rPr>
              <a:t>h</a:t>
            </a:r>
            <a:r>
              <a:rPr lang="en-GB" dirty="0" smtClean="0">
                <a:solidFill>
                  <a:schemeClr val="accent5">
                    <a:lumMod val="40000"/>
                    <a:lumOff val="60000"/>
                  </a:schemeClr>
                </a:solidFill>
                <a:latin typeface="Cinema Gothic BTN Inline" pitchFamily="34" charset="0"/>
              </a:rPr>
              <a:t>e </a:t>
            </a:r>
            <a:r>
              <a:rPr lang="en-GB" dirty="0" smtClean="0">
                <a:solidFill>
                  <a:srgbClr val="FFFF00"/>
                </a:solidFill>
                <a:latin typeface="Cinema Gothic BTN Inline" pitchFamily="34" charset="0"/>
              </a:rPr>
              <a:t>I</a:t>
            </a:r>
            <a:r>
              <a:rPr lang="en-GB" dirty="0" smtClean="0">
                <a:solidFill>
                  <a:schemeClr val="accent5">
                    <a:lumMod val="40000"/>
                    <a:lumOff val="60000"/>
                  </a:schemeClr>
                </a:solidFill>
                <a:latin typeface="Cinema Gothic BTN Inline" pitchFamily="34" charset="0"/>
              </a:rPr>
              <a:t>r</a:t>
            </a:r>
            <a:r>
              <a:rPr lang="en-GB" dirty="0" smtClean="0">
                <a:solidFill>
                  <a:srgbClr val="FFFF00"/>
                </a:solidFill>
                <a:latin typeface="Cinema Gothic BTN Inline" pitchFamily="34" charset="0"/>
              </a:rPr>
              <a:t>o</a:t>
            </a:r>
            <a:r>
              <a:rPr lang="en-GB" dirty="0" smtClean="0">
                <a:solidFill>
                  <a:schemeClr val="accent5">
                    <a:lumMod val="40000"/>
                    <a:lumOff val="60000"/>
                  </a:schemeClr>
                </a:solidFill>
                <a:latin typeface="Cinema Gothic BTN Inline" pitchFamily="34" charset="0"/>
              </a:rPr>
              <a:t>n</a:t>
            </a:r>
            <a:r>
              <a:rPr lang="en-GB" dirty="0" smtClean="0">
                <a:solidFill>
                  <a:srgbClr val="FFFF00"/>
                </a:solidFill>
                <a:latin typeface="Cinema Gothic BTN Inline" pitchFamily="34" charset="0"/>
              </a:rPr>
              <a:t> M</a:t>
            </a:r>
            <a:r>
              <a:rPr lang="en-GB" dirty="0" smtClean="0">
                <a:solidFill>
                  <a:schemeClr val="accent5">
                    <a:lumMod val="40000"/>
                    <a:lumOff val="60000"/>
                  </a:schemeClr>
                </a:solidFill>
                <a:latin typeface="Cinema Gothic BTN Inline" pitchFamily="34" charset="0"/>
              </a:rPr>
              <a:t>a</a:t>
            </a:r>
            <a:r>
              <a:rPr lang="en-GB" dirty="0" smtClean="0">
                <a:solidFill>
                  <a:srgbClr val="FFFF00"/>
                </a:solidFill>
                <a:latin typeface="Cinema Gothic BTN Inline" pitchFamily="34" charset="0"/>
              </a:rPr>
              <a:t>n</a:t>
            </a:r>
            <a:endParaRPr lang="en-GB" dirty="0">
              <a:solidFill>
                <a:srgbClr val="FFFF00"/>
              </a:solidFill>
              <a:latin typeface="Cinema Gothic BTN Inline" pitchFamily="34" charset="0"/>
            </a:endParaRPr>
          </a:p>
        </p:txBody>
      </p:sp>
      <p:sp>
        <p:nvSpPr>
          <p:cNvPr id="3" name="Subtitle 2"/>
          <p:cNvSpPr>
            <a:spLocks noGrp="1"/>
          </p:cNvSpPr>
          <p:nvPr>
            <p:ph type="subTitle" idx="1"/>
          </p:nvPr>
        </p:nvSpPr>
        <p:spPr>
          <a:xfrm>
            <a:off x="827584" y="4941168"/>
            <a:ext cx="6858000" cy="990600"/>
          </a:xfrm>
        </p:spPr>
        <p:txBody>
          <a:bodyPr/>
          <a:lstStyle/>
          <a:p>
            <a:pPr algn="ctr"/>
            <a:r>
              <a:rPr lang="en-GB" dirty="0">
                <a:solidFill>
                  <a:srgbClr val="FF0000"/>
                </a:solidFill>
                <a:latin typeface="Cinema Gothic BTN Inline" pitchFamily="34" charset="0"/>
              </a:rPr>
              <a:t>C</a:t>
            </a:r>
            <a:r>
              <a:rPr lang="en-GB" dirty="0">
                <a:solidFill>
                  <a:srgbClr val="00B0F0"/>
                </a:solidFill>
                <a:latin typeface="Cinema Gothic BTN Inline" pitchFamily="34" charset="0"/>
              </a:rPr>
              <a:t>a</a:t>
            </a:r>
            <a:r>
              <a:rPr lang="en-GB" dirty="0">
                <a:solidFill>
                  <a:srgbClr val="FF0000"/>
                </a:solidFill>
                <a:latin typeface="Cinema Gothic BTN Inline" pitchFamily="34" charset="0"/>
              </a:rPr>
              <a:t>r</a:t>
            </a:r>
            <a:r>
              <a:rPr lang="en-GB" dirty="0">
                <a:solidFill>
                  <a:srgbClr val="00B0F0"/>
                </a:solidFill>
                <a:latin typeface="Cinema Gothic BTN Inline" pitchFamily="34" charset="0"/>
              </a:rPr>
              <a:t>t</a:t>
            </a:r>
            <a:r>
              <a:rPr lang="en-GB" dirty="0">
                <a:solidFill>
                  <a:srgbClr val="FF0000"/>
                </a:solidFill>
                <a:latin typeface="Cinema Gothic BTN Inline" pitchFamily="34" charset="0"/>
              </a:rPr>
              <a:t>e</a:t>
            </a:r>
            <a:r>
              <a:rPr lang="en-GB" dirty="0">
                <a:solidFill>
                  <a:srgbClr val="00B0F0"/>
                </a:solidFill>
                <a:latin typeface="Cinema Gothic BTN Inline" pitchFamily="34" charset="0"/>
              </a:rPr>
              <a:t>r</a:t>
            </a:r>
            <a:r>
              <a:rPr lang="en-GB" dirty="0">
                <a:solidFill>
                  <a:srgbClr val="FF0000"/>
                </a:solidFill>
                <a:latin typeface="Cinema Gothic BTN Inline" pitchFamily="34" charset="0"/>
              </a:rPr>
              <a:t> &amp; </a:t>
            </a:r>
            <a:r>
              <a:rPr lang="en-GB" dirty="0">
                <a:solidFill>
                  <a:srgbClr val="00B0F0"/>
                </a:solidFill>
                <a:latin typeface="Cinema Gothic BTN Inline" pitchFamily="34" charset="0"/>
              </a:rPr>
              <a:t>S</a:t>
            </a:r>
            <a:r>
              <a:rPr lang="en-GB" dirty="0">
                <a:solidFill>
                  <a:srgbClr val="FF0000"/>
                </a:solidFill>
                <a:latin typeface="Cinema Gothic BTN Inline" pitchFamily="34" charset="0"/>
              </a:rPr>
              <a:t>k</a:t>
            </a:r>
            <a:r>
              <a:rPr lang="en-GB" dirty="0">
                <a:solidFill>
                  <a:srgbClr val="00B0F0"/>
                </a:solidFill>
                <a:latin typeface="Cinema Gothic BTN Inline" pitchFamily="34" charset="0"/>
              </a:rPr>
              <a:t>y</a:t>
            </a:r>
            <a:r>
              <a:rPr lang="en-GB" dirty="0">
                <a:latin typeface="Cinema Gothic BTN Inline" pitchFamily="34"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0"/>
            <a:ext cx="2304256" cy="288556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7967" y="811751"/>
            <a:ext cx="1423454" cy="1647933"/>
          </a:xfrm>
          <a:prstGeom prst="rect">
            <a:avLst/>
          </a:prstGeom>
        </p:spPr>
      </p:pic>
    </p:spTree>
    <p:extLst>
      <p:ext uri="{BB962C8B-B14F-4D97-AF65-F5344CB8AC3E}">
        <p14:creationId xmlns:p14="http://schemas.microsoft.com/office/powerpoint/2010/main" val="3815903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with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par>
                                <p:cTn id="10" presetID="34" presetClass="emph" presetSubtype="0" fill="hold" nodeType="with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3">
                                            <p:txEl>
                                              <p:pRg st="0" end="0"/>
                                            </p:txEl>
                                          </p:spTgt>
                                        </p:tgtEl>
                                        <p:attrNameLst>
                                          <p:attrName>ppt_x</p:attrName>
                                          <p:attrName>ppt_y</p:attrName>
                                        </p:attrNameLst>
                                      </p:cBhvr>
                                    </p:animMotion>
                                    <p:animRot by="1500000">
                                      <p:cBhvr>
                                        <p:cTn id="12" dur="125" fill="hold">
                                          <p:stCondLst>
                                            <p:cond delay="0"/>
                                          </p:stCondLst>
                                        </p:cTn>
                                        <p:tgtEl>
                                          <p:spTgt spid="3">
                                            <p:txEl>
                                              <p:pRg st="0" end="0"/>
                                            </p:txEl>
                                          </p:spTgt>
                                        </p:tgtEl>
                                        <p:attrNameLst>
                                          <p:attrName>r</p:attrName>
                                        </p:attrNameLst>
                                      </p:cBhvr>
                                    </p:animRot>
                                    <p:animRot by="-1500000">
                                      <p:cBhvr>
                                        <p:cTn id="13" dur="125" fill="hold">
                                          <p:stCondLst>
                                            <p:cond delay="125"/>
                                          </p:stCondLst>
                                        </p:cTn>
                                        <p:tgtEl>
                                          <p:spTgt spid="3">
                                            <p:txEl>
                                              <p:pRg st="0" end="0"/>
                                            </p:txEl>
                                          </p:spTgt>
                                        </p:tgtEl>
                                        <p:attrNameLst>
                                          <p:attrName>r</p:attrName>
                                        </p:attrNameLst>
                                      </p:cBhvr>
                                    </p:animRot>
                                    <p:animRot by="-1500000">
                                      <p:cBhvr>
                                        <p:cTn id="14" dur="125" fill="hold">
                                          <p:stCondLst>
                                            <p:cond delay="250"/>
                                          </p:stCondLst>
                                        </p:cTn>
                                        <p:tgtEl>
                                          <p:spTgt spid="3">
                                            <p:txEl>
                                              <p:pRg st="0" end="0"/>
                                            </p:txEl>
                                          </p:spTgt>
                                        </p:tgtEl>
                                        <p:attrNameLst>
                                          <p:attrName>r</p:attrName>
                                        </p:attrNameLst>
                                      </p:cBhvr>
                                    </p:animRot>
                                    <p:animRot by="1500000">
                                      <p:cBhvr>
                                        <p:cTn id="15"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80728"/>
            <a:ext cx="7543800" cy="1524000"/>
          </a:xfrm>
        </p:spPr>
        <p:txBody>
          <a:bodyPr/>
          <a:lstStyle/>
          <a:p>
            <a:r>
              <a:rPr lang="en-GB" dirty="0" smtClean="0">
                <a:solidFill>
                  <a:srgbClr val="69E5B6"/>
                </a:solidFill>
                <a:latin typeface="Cinema Gothic BTN Inline" pitchFamily="34" charset="0"/>
              </a:rPr>
              <a:t>C</a:t>
            </a:r>
            <a:r>
              <a:rPr lang="en-GB" dirty="0" smtClean="0">
                <a:solidFill>
                  <a:srgbClr val="FFFF00"/>
                </a:solidFill>
                <a:latin typeface="Cinema Gothic BTN Inline" pitchFamily="34" charset="0"/>
              </a:rPr>
              <a:t>h</a:t>
            </a:r>
            <a:r>
              <a:rPr lang="en-GB" dirty="0" smtClean="0">
                <a:solidFill>
                  <a:srgbClr val="69E5B6"/>
                </a:solidFill>
                <a:latin typeface="Cinema Gothic BTN Inline" pitchFamily="34" charset="0"/>
              </a:rPr>
              <a:t>a</a:t>
            </a:r>
            <a:r>
              <a:rPr lang="en-GB" dirty="0" smtClean="0">
                <a:solidFill>
                  <a:srgbClr val="FFFF00"/>
                </a:solidFill>
                <a:latin typeface="Cinema Gothic BTN Inline" pitchFamily="34" charset="0"/>
              </a:rPr>
              <a:t>p</a:t>
            </a:r>
            <a:r>
              <a:rPr lang="en-GB" dirty="0" smtClean="0">
                <a:solidFill>
                  <a:srgbClr val="69E5B6"/>
                </a:solidFill>
                <a:latin typeface="Cinema Gothic BTN Inline" pitchFamily="34" charset="0"/>
              </a:rPr>
              <a:t>t</a:t>
            </a:r>
            <a:r>
              <a:rPr lang="en-GB" dirty="0" smtClean="0">
                <a:solidFill>
                  <a:srgbClr val="FFFF00"/>
                </a:solidFill>
                <a:latin typeface="Cinema Gothic BTN Inline" pitchFamily="34" charset="0"/>
              </a:rPr>
              <a:t>e</a:t>
            </a:r>
            <a:r>
              <a:rPr lang="en-GB" dirty="0" smtClean="0">
                <a:solidFill>
                  <a:srgbClr val="69E5B6"/>
                </a:solidFill>
                <a:latin typeface="Cinema Gothic BTN Inline" pitchFamily="34" charset="0"/>
              </a:rPr>
              <a:t>r</a:t>
            </a:r>
            <a:r>
              <a:rPr lang="en-GB" dirty="0" smtClean="0">
                <a:solidFill>
                  <a:srgbClr val="3D3B0F"/>
                </a:solidFill>
                <a:latin typeface="Cinema Gothic BTN Inline" pitchFamily="34" charset="0"/>
              </a:rPr>
              <a:t>  </a:t>
            </a:r>
            <a:r>
              <a:rPr lang="en-GB" dirty="0" smtClean="0">
                <a:solidFill>
                  <a:srgbClr val="FFFF00"/>
                </a:solidFill>
                <a:latin typeface="Cinema Gothic BTN Inline" pitchFamily="34" charset="0"/>
              </a:rPr>
              <a:t>1</a:t>
            </a:r>
            <a:endParaRPr lang="en-GB" dirty="0">
              <a:solidFill>
                <a:srgbClr val="FFFF00"/>
              </a:solidFill>
              <a:latin typeface="Cinema Gothic BTN Inline" pitchFamily="34" charset="0"/>
            </a:endParaRPr>
          </a:p>
        </p:txBody>
      </p:sp>
      <p:sp>
        <p:nvSpPr>
          <p:cNvPr id="3" name="Subtitle 2"/>
          <p:cNvSpPr>
            <a:spLocks noGrp="1"/>
          </p:cNvSpPr>
          <p:nvPr>
            <p:ph type="subTitle" idx="1"/>
          </p:nvPr>
        </p:nvSpPr>
        <p:spPr>
          <a:xfrm>
            <a:off x="683568" y="3140968"/>
            <a:ext cx="7344816" cy="2952328"/>
          </a:xfrm>
        </p:spPr>
        <p:txBody>
          <a:bodyPr>
            <a:normAutofit/>
          </a:bodyPr>
          <a:lstStyle/>
          <a:p>
            <a:r>
              <a:rPr lang="en-GB" sz="1600" dirty="0" smtClean="0">
                <a:solidFill>
                  <a:srgbClr val="00B050"/>
                </a:solidFill>
                <a:latin typeface="Cinema Gothic BTN Inline" pitchFamily="34" charset="0"/>
              </a:rPr>
              <a:t>The Iron man walked to the edge of the cliff and walked of it. As he fell down his parts of his body fell off .There was silence only one had move and started to collect all the pats for iron man. Then he started to build himself up and walked in the water till he disappeared</a:t>
            </a:r>
            <a:r>
              <a:rPr lang="en-GB" sz="1600" dirty="0" smtClean="0">
                <a:solidFill>
                  <a:srgbClr val="69E5B6"/>
                </a:solidFill>
                <a:latin typeface="Cinema Gothic BTN Inline" pitchFamily="34" charset="0"/>
              </a:rPr>
              <a:t> . </a:t>
            </a:r>
            <a:endParaRPr lang="en-GB" sz="1600" dirty="0">
              <a:solidFill>
                <a:srgbClr val="69E5B6"/>
              </a:solidFill>
              <a:latin typeface="Cinema Gothic BTN Inline" pitchFamily="34" charset="0"/>
            </a:endParaRPr>
          </a:p>
        </p:txBody>
      </p:sp>
    </p:spTree>
    <p:extLst>
      <p:ext uri="{BB962C8B-B14F-4D97-AF65-F5344CB8AC3E}">
        <p14:creationId xmlns:p14="http://schemas.microsoft.com/office/powerpoint/2010/main" val="512203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543800" cy="1524000"/>
          </a:xfrm>
        </p:spPr>
        <p:txBody>
          <a:bodyPr/>
          <a:lstStyle/>
          <a:p>
            <a:r>
              <a:rPr lang="en-GB" dirty="0" smtClean="0">
                <a:solidFill>
                  <a:srgbClr val="69E5B6"/>
                </a:solidFill>
                <a:latin typeface="Cinema Gothic BTN Inline" pitchFamily="34" charset="0"/>
              </a:rPr>
              <a:t>C</a:t>
            </a:r>
            <a:r>
              <a:rPr lang="en-GB" dirty="0" smtClean="0">
                <a:solidFill>
                  <a:srgbClr val="FFFF00"/>
                </a:solidFill>
                <a:latin typeface="Cinema Gothic BTN Inline" pitchFamily="34" charset="0"/>
              </a:rPr>
              <a:t>h</a:t>
            </a:r>
            <a:r>
              <a:rPr lang="en-GB" dirty="0" smtClean="0">
                <a:solidFill>
                  <a:srgbClr val="69E5B6"/>
                </a:solidFill>
                <a:latin typeface="Cinema Gothic BTN Inline" pitchFamily="34" charset="0"/>
              </a:rPr>
              <a:t>a</a:t>
            </a:r>
            <a:r>
              <a:rPr lang="en-GB" dirty="0" smtClean="0">
                <a:solidFill>
                  <a:srgbClr val="FFFF00"/>
                </a:solidFill>
                <a:latin typeface="Cinema Gothic BTN Inline" pitchFamily="34" charset="0"/>
              </a:rPr>
              <a:t>p</a:t>
            </a:r>
            <a:r>
              <a:rPr lang="en-GB" dirty="0" smtClean="0">
                <a:solidFill>
                  <a:srgbClr val="69E5B6"/>
                </a:solidFill>
                <a:latin typeface="Cinema Gothic BTN Inline" pitchFamily="34" charset="0"/>
              </a:rPr>
              <a:t>t</a:t>
            </a:r>
            <a:r>
              <a:rPr lang="en-GB" dirty="0" smtClean="0">
                <a:solidFill>
                  <a:srgbClr val="FFFF00"/>
                </a:solidFill>
                <a:latin typeface="Cinema Gothic BTN Inline" pitchFamily="34" charset="0"/>
              </a:rPr>
              <a:t>e</a:t>
            </a:r>
            <a:r>
              <a:rPr lang="en-GB" dirty="0" smtClean="0">
                <a:solidFill>
                  <a:srgbClr val="69E5B6"/>
                </a:solidFill>
                <a:latin typeface="Cinema Gothic BTN Inline" pitchFamily="34" charset="0"/>
              </a:rPr>
              <a:t>r</a:t>
            </a:r>
            <a:r>
              <a:rPr lang="en-GB" dirty="0" smtClean="0">
                <a:latin typeface="Cinema Gothic BTN Inline" pitchFamily="34" charset="0"/>
              </a:rPr>
              <a:t> </a:t>
            </a:r>
            <a:r>
              <a:rPr lang="en-GB" dirty="0" smtClean="0">
                <a:solidFill>
                  <a:srgbClr val="FFFF00"/>
                </a:solidFill>
                <a:latin typeface="Cinema Gothic BTN Inline" pitchFamily="34" charset="0"/>
              </a:rPr>
              <a:t>2</a:t>
            </a:r>
            <a:endParaRPr lang="en-GB" dirty="0">
              <a:solidFill>
                <a:srgbClr val="FFFF00"/>
              </a:solidFill>
              <a:latin typeface="Cinema Gothic BTN Inline" pitchFamily="34" charset="0"/>
            </a:endParaRPr>
          </a:p>
        </p:txBody>
      </p:sp>
      <p:sp>
        <p:nvSpPr>
          <p:cNvPr id="3" name="Subtitle 2"/>
          <p:cNvSpPr>
            <a:spLocks noGrp="1"/>
          </p:cNvSpPr>
          <p:nvPr>
            <p:ph type="subTitle" idx="1"/>
          </p:nvPr>
        </p:nvSpPr>
        <p:spPr>
          <a:xfrm>
            <a:off x="827584" y="3140968"/>
            <a:ext cx="6858000" cy="2952328"/>
          </a:xfrm>
        </p:spPr>
        <p:txBody>
          <a:bodyPr>
            <a:normAutofit fontScale="25000" lnSpcReduction="20000"/>
          </a:bodyPr>
          <a:lstStyle/>
          <a:p>
            <a:r>
              <a:rPr lang="en-GB" sz="6400" dirty="0" smtClean="0">
                <a:solidFill>
                  <a:srgbClr val="00B050"/>
                </a:solidFill>
                <a:latin typeface="Cinema Gothic BTN Inline" pitchFamily="34" charset="0"/>
              </a:rPr>
              <a:t>On</a:t>
            </a:r>
            <a:r>
              <a:rPr lang="en-GB" sz="5600" dirty="0" smtClean="0">
                <a:solidFill>
                  <a:srgbClr val="00B050"/>
                </a:solidFill>
                <a:latin typeface="Cinema Gothic BTN Inline" pitchFamily="34" charset="0"/>
              </a:rPr>
              <a:t>e day a boy called Hogarth was fishing in a pond he  and then he  looked up at the cliff there was to headlamps so he ran home to tell his family his father got his gun and went around to warn the neibours that a giant was near. The next morning all the famers machinery was gone and there was  half eaten tractor so they got together and decided to dig a big hole </a:t>
            </a:r>
            <a:r>
              <a:rPr lang="en-GB" sz="5600" dirty="0" smtClean="0">
                <a:solidFill>
                  <a:srgbClr val="FFFF00"/>
                </a:solidFill>
                <a:latin typeface="Cinema Gothic BTN Inline" pitchFamily="34" charset="0"/>
              </a:rPr>
              <a:t>to trap the iron man . Days  went on day after day they thought the Iron man would not come back. So one night Hogarth thought he could catch a fox . But the Iron man came luckily  he had a nail and a knife in her pocket and he put them together  and that attracted the Iron Man and he fell in the hole </a:t>
            </a:r>
            <a:endParaRPr lang="en-GB" sz="2400" dirty="0">
              <a:solidFill>
                <a:srgbClr val="FFFF00"/>
              </a:solidFill>
              <a:latin typeface="Cinema Gothic BTN Inline" pitchFamily="34" charset="0"/>
            </a:endParaRPr>
          </a:p>
          <a:p>
            <a:r>
              <a:rPr lang="en-GB" sz="2400" dirty="0" smtClean="0"/>
              <a:t>  </a:t>
            </a:r>
            <a:endParaRPr lang="en-GB" sz="2400" dirty="0"/>
          </a:p>
        </p:txBody>
      </p:sp>
    </p:spTree>
    <p:extLst>
      <p:ext uri="{BB962C8B-B14F-4D97-AF65-F5344CB8AC3E}">
        <p14:creationId xmlns:p14="http://schemas.microsoft.com/office/powerpoint/2010/main" val="961726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924175"/>
            <a:ext cx="7543800" cy="1524000"/>
          </a:xfrm>
        </p:spPr>
        <p:txBody>
          <a:bodyPr>
            <a:normAutofit fontScale="90000"/>
          </a:bodyPr>
          <a:lstStyle/>
          <a:p>
            <a:r>
              <a:rPr lang="en-GB" sz="4000" dirty="0" smtClean="0">
                <a:solidFill>
                  <a:srgbClr val="92D050"/>
                </a:solidFill>
                <a:latin typeface="Cinema Gothic BTN Inline" pitchFamily="34" charset="0"/>
              </a:rPr>
              <a:t>Link</a:t>
            </a:r>
            <a:r>
              <a:rPr lang="en-GB" sz="4000" dirty="0" smtClean="0">
                <a:solidFill>
                  <a:srgbClr val="FF0000"/>
                </a:solidFill>
                <a:latin typeface="Cinema Gothic BTN Inline" pitchFamily="34" charset="0"/>
              </a:rPr>
              <a:t> </a:t>
            </a:r>
            <a:r>
              <a:rPr lang="en-GB" sz="4000" smtClean="0">
                <a:solidFill>
                  <a:srgbClr val="FF0000"/>
                </a:solidFill>
                <a:latin typeface="Cinema Gothic BTN Inline" pitchFamily="34" charset="0"/>
              </a:rPr>
              <a:t>Below </a:t>
            </a:r>
            <a:r>
              <a:rPr lang="en-GB" sz="4000" smtClean="0">
                <a:solidFill>
                  <a:srgbClr val="92D050"/>
                </a:solidFill>
                <a:latin typeface="Cinema Gothic BTN Inline" pitchFamily="34" charset="0"/>
              </a:rPr>
              <a:t>has</a:t>
            </a:r>
            <a:r>
              <a:rPr lang="en-GB" sz="4000" smtClean="0">
                <a:solidFill>
                  <a:srgbClr val="FF0000"/>
                </a:solidFill>
                <a:latin typeface="Cinema Gothic BTN Inline" pitchFamily="34" charset="0"/>
              </a:rPr>
              <a:t> </a:t>
            </a:r>
            <a:r>
              <a:rPr lang="en-GB" sz="4000" dirty="0" smtClean="0">
                <a:solidFill>
                  <a:srgbClr val="FF0000"/>
                </a:solidFill>
                <a:latin typeface="Cinema Gothic BTN Inline" pitchFamily="34" charset="0"/>
              </a:rPr>
              <a:t>a </a:t>
            </a:r>
            <a:r>
              <a:rPr lang="en-GB" sz="4000" dirty="0" smtClean="0">
                <a:solidFill>
                  <a:srgbClr val="92D050"/>
                </a:solidFill>
                <a:latin typeface="Cinema Gothic BTN Inline" pitchFamily="34" charset="0"/>
              </a:rPr>
              <a:t>video</a:t>
            </a:r>
            <a:r>
              <a:rPr lang="en-GB" sz="4000" dirty="0" smtClean="0">
                <a:solidFill>
                  <a:srgbClr val="FF0000"/>
                </a:solidFill>
                <a:latin typeface="Cinema Gothic BTN Inline" pitchFamily="34" charset="0"/>
              </a:rPr>
              <a:t> a</a:t>
            </a:r>
            <a:r>
              <a:rPr lang="en-GB" sz="4000" dirty="0" smtClean="0">
                <a:solidFill>
                  <a:srgbClr val="92D050"/>
                </a:solidFill>
                <a:latin typeface="Cinema Gothic BTN Inline" pitchFamily="34" charset="0"/>
              </a:rPr>
              <a:t> the </a:t>
            </a:r>
            <a:r>
              <a:rPr lang="en-GB" sz="4000" dirty="0" smtClean="0">
                <a:solidFill>
                  <a:srgbClr val="FF0000"/>
                </a:solidFill>
                <a:latin typeface="Cinema Gothic BTN Inline" pitchFamily="34" charset="0"/>
              </a:rPr>
              <a:t>iron man</a:t>
            </a:r>
            <a:endParaRPr lang="en-GB" sz="4000" b="1" dirty="0">
              <a:solidFill>
                <a:srgbClr val="FF0000"/>
              </a:solidFill>
              <a:latin typeface="Cinema Gothic BTN Inline" pitchFamily="34" charset="0"/>
            </a:endParaRPr>
          </a:p>
        </p:txBody>
      </p:sp>
      <p:sp>
        <p:nvSpPr>
          <p:cNvPr id="3" name="Subtitle 2"/>
          <p:cNvSpPr>
            <a:spLocks noGrp="1"/>
          </p:cNvSpPr>
          <p:nvPr>
            <p:ph type="subTitle" idx="1"/>
          </p:nvPr>
        </p:nvSpPr>
        <p:spPr/>
        <p:txBody>
          <a:bodyPr>
            <a:normAutofit fontScale="85000" lnSpcReduction="10000"/>
          </a:bodyPr>
          <a:lstStyle/>
          <a:p>
            <a:r>
              <a:rPr lang="en-GB" dirty="0">
                <a:solidFill>
                  <a:srgbClr val="92D050"/>
                </a:solidFill>
                <a:latin typeface="Cinema Gothic BTN Inline" pitchFamily="34" charset="0"/>
                <a:hlinkClick r:id="rId2"/>
              </a:rPr>
              <a:t>http://</a:t>
            </a:r>
            <a:r>
              <a:rPr lang="en-GB" dirty="0" smtClean="0">
                <a:solidFill>
                  <a:srgbClr val="92D050"/>
                </a:solidFill>
                <a:latin typeface="Cinema Gothic BTN Inline" pitchFamily="34" charset="0"/>
                <a:hlinkClick r:id="rId2"/>
              </a:rPr>
              <a:t>www.bbc.co.uk/learningzone/clips/ted-hughes-the-iron-man-extract/5320.html</a:t>
            </a:r>
            <a:endParaRPr lang="en-GB" dirty="0" smtClean="0">
              <a:solidFill>
                <a:srgbClr val="92D050"/>
              </a:solidFill>
              <a:latin typeface="Cinema Gothic BTN Inline" pitchFamily="34" charset="0"/>
            </a:endParaRP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0"/>
            <a:ext cx="3159034" cy="2924175"/>
          </a:xfrm>
          <a:prstGeom prst="rect">
            <a:avLst/>
          </a:prstGeom>
        </p:spPr>
      </p:pic>
    </p:spTree>
    <p:extLst>
      <p:ext uri="{BB962C8B-B14F-4D97-AF65-F5344CB8AC3E}">
        <p14:creationId xmlns:p14="http://schemas.microsoft.com/office/powerpoint/2010/main" val="35606398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9800" y="1412776"/>
            <a:ext cx="7543800" cy="1524000"/>
          </a:xfrm>
        </p:spPr>
        <p:txBody>
          <a:bodyPr/>
          <a:lstStyle/>
          <a:p>
            <a:r>
              <a:rPr lang="en-GB" dirty="0" smtClean="0">
                <a:solidFill>
                  <a:srgbClr val="69E5B6"/>
                </a:solidFill>
                <a:latin typeface="Cinema Gothic BTN Inline" pitchFamily="34" charset="0"/>
              </a:rPr>
              <a:t>C</a:t>
            </a:r>
            <a:r>
              <a:rPr lang="en-GB" dirty="0" smtClean="0">
                <a:solidFill>
                  <a:srgbClr val="FFFF00"/>
                </a:solidFill>
                <a:latin typeface="Cinema Gothic BTN Inline" pitchFamily="34" charset="0"/>
              </a:rPr>
              <a:t>h</a:t>
            </a:r>
            <a:r>
              <a:rPr lang="en-GB" dirty="0" smtClean="0">
                <a:solidFill>
                  <a:srgbClr val="69E5B6"/>
                </a:solidFill>
                <a:latin typeface="Cinema Gothic BTN Inline" pitchFamily="34" charset="0"/>
              </a:rPr>
              <a:t>a</a:t>
            </a:r>
            <a:r>
              <a:rPr lang="en-GB" dirty="0" smtClean="0">
                <a:solidFill>
                  <a:srgbClr val="FFFF00"/>
                </a:solidFill>
                <a:latin typeface="Cinema Gothic BTN Inline" pitchFamily="34" charset="0"/>
              </a:rPr>
              <a:t>p</a:t>
            </a:r>
            <a:r>
              <a:rPr lang="en-GB" dirty="0" smtClean="0">
                <a:solidFill>
                  <a:srgbClr val="69E5B6"/>
                </a:solidFill>
                <a:latin typeface="Cinema Gothic BTN Inline" pitchFamily="34" charset="0"/>
              </a:rPr>
              <a:t>t</a:t>
            </a:r>
            <a:r>
              <a:rPr lang="en-GB" dirty="0" smtClean="0">
                <a:solidFill>
                  <a:srgbClr val="FFFF00"/>
                </a:solidFill>
                <a:latin typeface="Cinema Gothic BTN Inline" pitchFamily="34" charset="0"/>
              </a:rPr>
              <a:t>e</a:t>
            </a:r>
            <a:r>
              <a:rPr lang="en-GB" dirty="0" smtClean="0">
                <a:solidFill>
                  <a:srgbClr val="69E5B6"/>
                </a:solidFill>
                <a:latin typeface="Cinema Gothic BTN Inline" pitchFamily="34" charset="0"/>
              </a:rPr>
              <a:t>r</a:t>
            </a:r>
            <a:r>
              <a:rPr lang="en-GB" dirty="0" smtClean="0">
                <a:latin typeface="Cinema Gothic BTN Inline" pitchFamily="34" charset="0"/>
              </a:rPr>
              <a:t> </a:t>
            </a:r>
            <a:r>
              <a:rPr lang="en-GB" dirty="0" smtClean="0">
                <a:solidFill>
                  <a:srgbClr val="FFFF00"/>
                </a:solidFill>
                <a:latin typeface="Cinema Gothic BTN Inline" pitchFamily="34" charset="0"/>
              </a:rPr>
              <a:t>3</a:t>
            </a:r>
            <a:endParaRPr lang="en-GB" dirty="0">
              <a:solidFill>
                <a:srgbClr val="FFFF00"/>
              </a:solidFill>
              <a:latin typeface="Cinema Gothic BTN Inline" pitchFamily="34" charset="0"/>
            </a:endParaRPr>
          </a:p>
        </p:txBody>
      </p:sp>
      <p:sp>
        <p:nvSpPr>
          <p:cNvPr id="3" name="Subtitle 2"/>
          <p:cNvSpPr>
            <a:spLocks noGrp="1"/>
          </p:cNvSpPr>
          <p:nvPr>
            <p:ph type="subTitle" idx="1"/>
          </p:nvPr>
        </p:nvSpPr>
        <p:spPr>
          <a:xfrm>
            <a:off x="971600" y="3212976"/>
            <a:ext cx="6858000" cy="2880320"/>
          </a:xfrm>
        </p:spPr>
        <p:txBody>
          <a:bodyPr>
            <a:noAutofit/>
          </a:bodyPr>
          <a:lstStyle/>
          <a:p>
            <a:r>
              <a:rPr lang="en-GB" sz="2400" dirty="0" smtClean="0">
                <a:solidFill>
                  <a:srgbClr val="FFFF00"/>
                </a:solidFill>
                <a:latin typeface="Cinema Gothic BTN Inline" pitchFamily="34" charset="0"/>
              </a:rPr>
              <a:t>A year has passed since the iron man has been buried by Hogarth's dads farmers Hogarth felt sad since he was the one that trapped the iron man   *</a:t>
            </a:r>
            <a:endParaRPr lang="en-GB" sz="2400" dirty="0">
              <a:solidFill>
                <a:srgbClr val="FFFF00"/>
              </a:solidFill>
              <a:latin typeface="Cinema Gothic BTN Inline" pitchFamily="34" charset="0"/>
            </a:endParaRPr>
          </a:p>
        </p:txBody>
      </p:sp>
      <p:sp>
        <p:nvSpPr>
          <p:cNvPr id="11" name="Oval 10"/>
          <p:cNvSpPr/>
          <p:nvPr/>
        </p:nvSpPr>
        <p:spPr>
          <a:xfrm>
            <a:off x="467544" y="332656"/>
            <a:ext cx="1656184" cy="1440160"/>
          </a:xfrm>
          <a:prstGeom prst="ellips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schemeClr>
              </a:solidFill>
            </a:endParaRPr>
          </a:p>
        </p:txBody>
      </p:sp>
      <p:sp>
        <p:nvSpPr>
          <p:cNvPr id="10" name="Oval 9"/>
          <p:cNvSpPr/>
          <p:nvPr/>
        </p:nvSpPr>
        <p:spPr>
          <a:xfrm>
            <a:off x="881590" y="623476"/>
            <a:ext cx="82809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schemeClr>
              </a:solidFill>
            </a:endParaRPr>
          </a:p>
        </p:txBody>
      </p:sp>
      <p:sp>
        <p:nvSpPr>
          <p:cNvPr id="12" name="Oval 11"/>
          <p:cNvSpPr/>
          <p:nvPr/>
        </p:nvSpPr>
        <p:spPr>
          <a:xfrm>
            <a:off x="2123728" y="266224"/>
            <a:ext cx="1656184" cy="1440160"/>
          </a:xfrm>
          <a:prstGeom prst="ellips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schemeClr>
              </a:solidFill>
            </a:endParaRPr>
          </a:p>
        </p:txBody>
      </p:sp>
      <p:sp>
        <p:nvSpPr>
          <p:cNvPr id="13" name="Oval 12"/>
          <p:cNvSpPr/>
          <p:nvPr/>
        </p:nvSpPr>
        <p:spPr>
          <a:xfrm>
            <a:off x="2537774" y="476672"/>
            <a:ext cx="82809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schemeClr>
              </a:solidFill>
            </a:endParaRPr>
          </a:p>
        </p:txBody>
      </p:sp>
      <p:pic>
        <p:nvPicPr>
          <p:cNvPr id="14" name="MS900069519[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970648" y="260648"/>
            <a:ext cx="1019264" cy="725656"/>
          </a:xfrm>
          <a:prstGeom prst="rect">
            <a:avLst/>
          </a:prstGeom>
        </p:spPr>
      </p:pic>
    </p:spTree>
    <p:extLst>
      <p:ext uri="{BB962C8B-B14F-4D97-AF65-F5344CB8AC3E}">
        <p14:creationId xmlns:p14="http://schemas.microsoft.com/office/powerpoint/2010/main" val="1034783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4"/>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490" fill="hold"/>
                                        <p:tgtEl>
                                          <p:spTgt spid="14"/>
                                        </p:tgtEl>
                                      </p:cBhvr>
                                    </p:cmd>
                                  </p:childTnLst>
                                </p:cTn>
                              </p:par>
                            </p:childTnLst>
                          </p:cTn>
                        </p:par>
                      </p:childTnLst>
                    </p:cTn>
                  </p:par>
                </p:childTnLst>
              </p:cTn>
              <p:nextCondLst>
                <p:cond evt="onClick" delay="0">
                  <p:tgtEl>
                    <p:spTgt spid="14"/>
                  </p:tgtEl>
                </p:cond>
              </p:nextCondLst>
            </p:seq>
            <p:audio>
              <p:cMediaNode vol="100000">
                <p:cTn id="12" fill="hold" display="0">
                  <p:stCondLst>
                    <p:cond delay="indefinite"/>
                  </p:stCondLst>
                  <p:endCondLst>
                    <p:cond evt="onStopAudio" delay="0">
                      <p:tgtEl>
                        <p:sldTgt/>
                      </p:tgtEl>
                    </p:cond>
                  </p:endCondLst>
                </p:cTn>
                <p:tgtEl>
                  <p:spTgt spid="14"/>
                </p:tgtEl>
              </p:cMediaNode>
            </p:audio>
          </p:childTnLst>
        </p:cTn>
      </p:par>
    </p:tnLst>
    <p:bldLst>
      <p:bldP spid="2" grpId="0"/>
    </p:bld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161</TotalTime>
  <Words>257</Words>
  <Application>Microsoft Office PowerPoint</Application>
  <PresentationFormat>On-screen Show (4:3)</PresentationFormat>
  <Paragraphs>11</Paragraphs>
  <Slides>5</Slides>
  <Notes>0</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Kilter</vt:lpstr>
      <vt:lpstr>The Iron Man</vt:lpstr>
      <vt:lpstr>Chapter  1</vt:lpstr>
      <vt:lpstr>Chapter 2</vt:lpstr>
      <vt:lpstr>Link Below has a video a the iron man</vt:lpstr>
      <vt:lpstr>Chapter 3</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Iron Man</dc:title>
  <dc:creator>P6A1144  ( St. Francis of Assisi Primary )</dc:creator>
  <cp:lastModifiedBy>Gallagher, A  ( St. Francis of Assisi Primary )</cp:lastModifiedBy>
  <cp:revision>19</cp:revision>
  <dcterms:created xsi:type="dcterms:W3CDTF">2014-01-16T14:20:50Z</dcterms:created>
  <dcterms:modified xsi:type="dcterms:W3CDTF">2014-02-07T12:07:57Z</dcterms:modified>
</cp:coreProperties>
</file>