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5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5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6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D85F-A76C-4D47-8FB0-6DF032B978B7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44510"/>
            <a:ext cx="7362291" cy="1507067"/>
          </a:xfrm>
        </p:spPr>
        <p:txBody>
          <a:bodyPr/>
          <a:lstStyle/>
          <a:p>
            <a:pPr algn="ctr"/>
            <a:r>
              <a:rPr lang="en-GB" dirty="0" smtClean="0"/>
              <a:t>Run with haste to Bethlehem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5848" y="827707"/>
            <a:ext cx="69159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We heard the angels singing and we wondered what to do,</a:t>
            </a:r>
          </a:p>
          <a:p>
            <a:r>
              <a:rPr lang="en-GB" sz="2800" b="1" dirty="0"/>
              <a:t>Run with haste to Bethlehem.</a:t>
            </a:r>
          </a:p>
          <a:p>
            <a:r>
              <a:rPr lang="en-GB" sz="2800" b="1" dirty="0"/>
              <a:t>We told the other shepherds of their joyful Christmas news,</a:t>
            </a:r>
          </a:p>
          <a:p>
            <a:r>
              <a:rPr lang="en-GB" sz="2800" b="1" dirty="0"/>
              <a:t>Run with haste to Bethlehem.</a:t>
            </a:r>
          </a:p>
          <a:p>
            <a:r>
              <a:rPr lang="en-GB" sz="2800" b="1" dirty="0"/>
              <a:t>We saw the bright star shining, lighting up the way,</a:t>
            </a:r>
          </a:p>
          <a:p>
            <a:r>
              <a:rPr lang="en-GB" sz="2800" b="1" dirty="0"/>
              <a:t>Run with haste to Bethlehem.</a:t>
            </a:r>
          </a:p>
          <a:p>
            <a:r>
              <a:rPr lang="en-GB" sz="2800" b="1" dirty="0"/>
              <a:t>It pointed to the stable where the special baby lay,</a:t>
            </a:r>
          </a:p>
          <a:p>
            <a:r>
              <a:rPr lang="en-GB" sz="2800" b="1" dirty="0"/>
              <a:t>Run with haste to Bethlehem.</a:t>
            </a:r>
          </a:p>
          <a:p>
            <a:endParaRPr lang="en-GB" sz="2800" b="1" dirty="0" smtClean="0"/>
          </a:p>
        </p:txBody>
      </p:sp>
      <p:pic>
        <p:nvPicPr>
          <p:cNvPr id="8194" name="Picture 2" descr="http://redlineresophonics.com/wp-content/uploads/2008/12/nativity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31" y="4739691"/>
            <a:ext cx="1993173" cy="18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8 Run With Haste To Bethleh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000"/>
    </mc:Choice>
    <mc:Fallback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55098"/>
            <a:ext cx="768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The stable door was open and they told us to come in,</a:t>
            </a:r>
          </a:p>
          <a:p>
            <a:pPr algn="ctr"/>
            <a:r>
              <a:rPr lang="en-GB" sz="3200" b="1" dirty="0"/>
              <a:t>Run with haste to Bethlehem.</a:t>
            </a:r>
          </a:p>
          <a:p>
            <a:pPr algn="ctr"/>
            <a:r>
              <a:rPr lang="en-GB" sz="3200" b="1" dirty="0"/>
              <a:t>Everyone is welcome to see this little King,</a:t>
            </a:r>
          </a:p>
          <a:p>
            <a:pPr algn="ctr"/>
            <a:r>
              <a:rPr lang="en-GB" sz="3200" b="1" dirty="0"/>
              <a:t>So run – (</a:t>
            </a:r>
            <a:r>
              <a:rPr lang="en-GB" sz="3200" b="1" i="1" dirty="0"/>
              <a:t>All shout </a:t>
            </a:r>
            <a:r>
              <a:rPr lang="en-GB" sz="3200" b="1" dirty="0"/>
              <a:t>RUN!) – run – (RUN!) –</a:t>
            </a:r>
          </a:p>
          <a:p>
            <a:pPr algn="ctr"/>
            <a:r>
              <a:rPr lang="en-GB" sz="3200" b="1" dirty="0"/>
              <a:t>run – (RUN!) – run – (RUN!)</a:t>
            </a:r>
          </a:p>
          <a:p>
            <a:pPr algn="ctr"/>
            <a:r>
              <a:rPr lang="en-GB" sz="3200" b="1" dirty="0"/>
              <a:t>Run with haste to Bethlehem.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299865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135</Words>
  <Application>Microsoft Office PowerPoint</Application>
  <PresentationFormat>On-screen Show (4:3)</PresentationFormat>
  <Paragraphs>15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Run with haste to Bethlehem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on a journey</dc:title>
  <dc:creator>Gallagher, A  ( St. Francis of Assisi Primary )</dc:creator>
  <cp:lastModifiedBy>Gallagher, A  ( St. Francis of Assisi Primary )</cp:lastModifiedBy>
  <cp:revision>8</cp:revision>
  <dcterms:created xsi:type="dcterms:W3CDTF">2014-11-18T15:49:38Z</dcterms:created>
  <dcterms:modified xsi:type="dcterms:W3CDTF">2014-11-19T11:38:53Z</dcterms:modified>
</cp:coreProperties>
</file>