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003" y="-344510"/>
            <a:ext cx="6400800" cy="1507067"/>
          </a:xfrm>
        </p:spPr>
        <p:txBody>
          <a:bodyPr/>
          <a:lstStyle/>
          <a:p>
            <a:pPr algn="ctr"/>
            <a:r>
              <a:rPr lang="en-GB" dirty="0" smtClean="0"/>
              <a:t>Roll up, roll up!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2160" y="837127"/>
            <a:ext cx="852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Ding-dong merrily on high, in </a:t>
            </a:r>
            <a:r>
              <a:rPr lang="en-GB" sz="2400" b="1" dirty="0" err="1" smtClean="0"/>
              <a:t>heav’n</a:t>
            </a:r>
            <a:r>
              <a:rPr lang="en-GB" sz="2400" b="1" dirty="0" smtClean="0"/>
              <a:t> the bells are </a:t>
            </a:r>
            <a:r>
              <a:rPr lang="en-GB" sz="2400" b="1" dirty="0" err="1" smtClean="0"/>
              <a:t>ri</a:t>
            </a:r>
            <a:r>
              <a:rPr lang="en-GB" sz="2400" b="1" dirty="0" smtClean="0"/>
              <a:t>…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 smtClean="0"/>
              <a:t>Roll up, roll up! To our special Christmas market.</a:t>
            </a:r>
          </a:p>
          <a:p>
            <a:pPr algn="ctr"/>
            <a:r>
              <a:rPr lang="en-GB" sz="2400" b="1" dirty="0" smtClean="0"/>
              <a:t>Roll up, roll up! All the things you need are here.</a:t>
            </a:r>
          </a:p>
          <a:p>
            <a:pPr algn="ctr"/>
            <a:r>
              <a:rPr lang="en-GB" sz="2400" b="1" dirty="0" smtClean="0"/>
              <a:t>Roll up, roll up! And be sure to find a bargain!</a:t>
            </a:r>
          </a:p>
          <a:p>
            <a:pPr algn="ctr"/>
            <a:r>
              <a:rPr lang="en-GB" sz="2400" b="1" dirty="0" smtClean="0"/>
              <a:t>Roll up, roll up! It’s that magical time of year!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 smtClean="0"/>
              <a:t>Ding-dong merrily on high, in </a:t>
            </a:r>
            <a:r>
              <a:rPr lang="en-GB" sz="2400" b="1" dirty="0" err="1" smtClean="0"/>
              <a:t>heav’n</a:t>
            </a:r>
            <a:r>
              <a:rPr lang="en-GB" sz="2400" b="1" dirty="0" smtClean="0"/>
              <a:t> the bells are </a:t>
            </a:r>
            <a:r>
              <a:rPr lang="en-GB" sz="2400" b="1" dirty="0" err="1" smtClean="0"/>
              <a:t>ri</a:t>
            </a:r>
            <a:r>
              <a:rPr lang="en-GB" sz="2400" b="1" dirty="0" smtClean="0"/>
              <a:t>…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u="sng" dirty="0" smtClean="0"/>
              <a:t>Part 1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Roll up, roll up! For your Christmas trees and tinsel.</a:t>
            </a:r>
          </a:p>
          <a:p>
            <a:pPr algn="ctr"/>
            <a:r>
              <a:rPr lang="en-GB" sz="2400" b="1" dirty="0" smtClean="0"/>
              <a:t>Roll up, roll up! You’ll find lots of Christmas toys.</a:t>
            </a:r>
          </a:p>
          <a:p>
            <a:pPr algn="ctr"/>
            <a:r>
              <a:rPr lang="en-GB" sz="2400" b="1" dirty="0" smtClean="0"/>
              <a:t>Roll up, roll up! Get your turkey, get your pudding.</a:t>
            </a:r>
          </a:p>
          <a:p>
            <a:pPr algn="ctr"/>
            <a:r>
              <a:rPr lang="en-GB" sz="2400" b="1" dirty="0" smtClean="0"/>
              <a:t>Roll up, roll up! All you lovely girls and boys!</a:t>
            </a:r>
            <a:endParaRPr lang="en-GB" sz="2400" b="1" dirty="0"/>
          </a:p>
        </p:txBody>
      </p:sp>
      <p:pic>
        <p:nvPicPr>
          <p:cNvPr id="3" name="02 Roll U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8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3000"/>
    </mc:Choice>
    <mc:Fallback>
      <p:transition spd="slow" advClick="0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1" y="166567"/>
            <a:ext cx="8000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Ding-dong </a:t>
            </a:r>
            <a:r>
              <a:rPr lang="en-GB" sz="2400" b="1" dirty="0"/>
              <a:t>merrily on high, in </a:t>
            </a:r>
            <a:r>
              <a:rPr lang="en-GB" sz="2400" b="1" dirty="0" err="1"/>
              <a:t>heav’n</a:t>
            </a:r>
            <a:r>
              <a:rPr lang="en-GB" sz="2400" b="1" dirty="0"/>
              <a:t> the bells are </a:t>
            </a:r>
            <a:r>
              <a:rPr lang="en-GB" sz="2400" b="1" dirty="0" err="1"/>
              <a:t>ri</a:t>
            </a:r>
            <a:r>
              <a:rPr lang="en-GB" sz="2400" b="1" dirty="0"/>
              <a:t>…</a:t>
            </a:r>
          </a:p>
          <a:p>
            <a:pPr algn="ctr"/>
            <a:endParaRPr lang="en-GB" sz="2400" b="1" i="1" dirty="0" smtClean="0"/>
          </a:p>
          <a:p>
            <a:pPr algn="ctr"/>
            <a:r>
              <a:rPr lang="en-GB" sz="2400" b="1" i="1" u="sng" dirty="0" smtClean="0"/>
              <a:t>Part </a:t>
            </a:r>
            <a:r>
              <a:rPr lang="en-GB" sz="2400" b="1" i="1" u="sng" dirty="0"/>
              <a:t>2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Come </a:t>
            </a:r>
            <a:r>
              <a:rPr lang="en-GB" sz="2400" b="1" dirty="0"/>
              <a:t>and buy your Christmas bargains,</a:t>
            </a:r>
          </a:p>
          <a:p>
            <a:pPr algn="ctr"/>
            <a:r>
              <a:rPr lang="en-GB" sz="2400" b="1" dirty="0"/>
              <a:t>Come and buy your Christmas toys,</a:t>
            </a:r>
          </a:p>
          <a:p>
            <a:pPr algn="ctr"/>
            <a:r>
              <a:rPr lang="en-GB" sz="2400" b="1" dirty="0"/>
              <a:t>Come and spend your Christmas money,</a:t>
            </a:r>
          </a:p>
          <a:p>
            <a:pPr algn="ctr"/>
            <a:r>
              <a:rPr lang="en-GB" sz="2400" b="1" dirty="0"/>
              <a:t>Roll up all you lovely girls and boys.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Ding-dong </a:t>
            </a:r>
            <a:r>
              <a:rPr lang="en-GB" sz="2400" b="1" dirty="0"/>
              <a:t>merrily on high, in </a:t>
            </a:r>
            <a:r>
              <a:rPr lang="en-GB" sz="2400" b="1" dirty="0" err="1"/>
              <a:t>heav’n</a:t>
            </a:r>
            <a:r>
              <a:rPr lang="en-GB" sz="2400" b="1" dirty="0"/>
              <a:t> the bells are </a:t>
            </a:r>
            <a:r>
              <a:rPr lang="en-GB" sz="2400" b="1" dirty="0" err="1"/>
              <a:t>ri</a:t>
            </a:r>
            <a:r>
              <a:rPr lang="en-GB" sz="2400" b="1" dirty="0"/>
              <a:t>…</a:t>
            </a:r>
          </a:p>
          <a:p>
            <a:pPr algn="ctr"/>
            <a:endParaRPr lang="en-GB" sz="2400" b="1" i="1" dirty="0" smtClean="0"/>
          </a:p>
          <a:p>
            <a:pPr algn="ctr"/>
            <a:r>
              <a:rPr lang="en-GB" sz="2400" b="1" i="1" u="sng" dirty="0" smtClean="0"/>
              <a:t>Parts </a:t>
            </a:r>
            <a:r>
              <a:rPr lang="en-GB" sz="2400" b="1" i="1" u="sng" dirty="0"/>
              <a:t>1 and 2 together, once through</a:t>
            </a:r>
            <a:r>
              <a:rPr lang="en-GB" sz="2400" b="1" i="1" dirty="0" smtClean="0"/>
              <a:t>.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77381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"/>
    </mc:Choice>
    <mc:Fallback>
      <p:transition spd="slow" advClick="0" advTm="2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" y="215036"/>
            <a:ext cx="41452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solidFill>
                  <a:srgbClr val="FF0000"/>
                </a:solidFill>
              </a:rPr>
              <a:t>Part 1</a:t>
            </a:r>
          </a:p>
          <a:p>
            <a:pPr algn="ctr"/>
            <a:endParaRPr lang="en-GB" sz="3200" b="1" dirty="0">
              <a:solidFill>
                <a:srgbClr val="FF0000"/>
              </a:solidFill>
            </a:endParaRPr>
          </a:p>
          <a:p>
            <a:pPr algn="ctr"/>
            <a:r>
              <a:rPr lang="en-GB" sz="3200" b="1" dirty="0">
                <a:solidFill>
                  <a:srgbClr val="FF0000"/>
                </a:solidFill>
              </a:rPr>
              <a:t>Roll up, roll up! For your Christmas trees and tinsel.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</a:rPr>
              <a:t>Roll up, roll up! You’ll find lots of Christmas toys.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</a:rPr>
              <a:t>Roll up, roll up! Get your turkey, get your pudding.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</a:rPr>
              <a:t>Roll up, roll up! All you lovely girls and boys!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2440" y="21503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b="1" i="1" u="sng" dirty="0"/>
              <a:t>Part 2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b="1" dirty="0"/>
              <a:t>Come and buy your Christmas bargains,</a:t>
            </a:r>
          </a:p>
          <a:p>
            <a:pPr algn="ctr"/>
            <a:r>
              <a:rPr lang="en-GB" sz="3200" b="1" dirty="0"/>
              <a:t>Come and buy your Christmas toys,</a:t>
            </a:r>
          </a:p>
          <a:p>
            <a:pPr algn="ctr"/>
            <a:r>
              <a:rPr lang="en-GB" sz="3200" b="1" dirty="0"/>
              <a:t>Come and spend your Christmas money,</a:t>
            </a:r>
          </a:p>
          <a:p>
            <a:pPr algn="ctr"/>
            <a:r>
              <a:rPr lang="en-GB" sz="3200" b="1" dirty="0"/>
              <a:t>Roll up all you lovely girls and boys.</a:t>
            </a:r>
          </a:p>
        </p:txBody>
      </p:sp>
    </p:spTree>
    <p:extLst>
      <p:ext uri="{BB962C8B-B14F-4D97-AF65-F5344CB8AC3E}">
        <p14:creationId xmlns:p14="http://schemas.microsoft.com/office/powerpoint/2010/main" val="267244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6840" y="434816"/>
            <a:ext cx="59893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400" b="1" i="1" dirty="0"/>
          </a:p>
          <a:p>
            <a:pPr algn="ctr"/>
            <a:r>
              <a:rPr lang="en-GB" sz="4400" b="1" dirty="0"/>
              <a:t>Roll up, roll up!</a:t>
            </a:r>
          </a:p>
          <a:p>
            <a:pPr algn="ctr"/>
            <a:r>
              <a:rPr lang="en-GB" sz="4400" b="1" dirty="0"/>
              <a:t>Roll up, roll up!</a:t>
            </a:r>
          </a:p>
          <a:p>
            <a:pPr algn="ctr"/>
            <a:r>
              <a:rPr lang="en-GB" sz="4400" b="1" dirty="0"/>
              <a:t>Roll up, roll up, you girls and boys!</a:t>
            </a:r>
          </a:p>
          <a:p>
            <a:pPr algn="ctr"/>
            <a:r>
              <a:rPr lang="en-GB" sz="4400" b="1" dirty="0"/>
              <a:t>HOSANNA IN EXCELSIS!!!</a:t>
            </a:r>
          </a:p>
        </p:txBody>
      </p:sp>
    </p:spTree>
    <p:extLst>
      <p:ext uri="{BB962C8B-B14F-4D97-AF65-F5344CB8AC3E}">
        <p14:creationId xmlns:p14="http://schemas.microsoft.com/office/powerpoint/2010/main" val="2333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</TotalTime>
  <Words>317</Words>
  <Application>Microsoft Office PowerPoint</Application>
  <PresentationFormat>On-screen Show (4:3)</PresentationFormat>
  <Paragraphs>45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Composite</vt:lpstr>
      <vt:lpstr>Roll up, roll up!</vt:lpstr>
      <vt:lpstr>PowerPoint Presentation</vt:lpstr>
      <vt:lpstr>PowerPoint Presentation</vt:lpstr>
      <vt:lpstr>PowerPoint Presentation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 up, roll up!</dc:title>
  <dc:creator>Gallagher, A  ( St. Francis of Assisi Primary )</dc:creator>
  <cp:lastModifiedBy>Gallagher, A  ( St. Francis of Assisi Primary )</cp:lastModifiedBy>
  <cp:revision>2</cp:revision>
  <dcterms:created xsi:type="dcterms:W3CDTF">2014-11-18T15:19:31Z</dcterms:created>
  <dcterms:modified xsi:type="dcterms:W3CDTF">2014-11-18T15:25:54Z</dcterms:modified>
</cp:coreProperties>
</file>