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93" r:id="rId6"/>
    <p:sldId id="294" r:id="rId7"/>
    <p:sldId id="295" r:id="rId8"/>
    <p:sldId id="296" r:id="rId9"/>
    <p:sldId id="297" r:id="rId10"/>
    <p:sldId id="298" r:id="rId11"/>
    <p:sldId id="268" r:id="rId12"/>
    <p:sldId id="270" r:id="rId13"/>
    <p:sldId id="271" r:id="rId14"/>
    <p:sldId id="274" r:id="rId15"/>
    <p:sldId id="273" r:id="rId16"/>
    <p:sldId id="269" r:id="rId17"/>
    <p:sldId id="329" r:id="rId18"/>
    <p:sldId id="306" r:id="rId19"/>
    <p:sldId id="277" r:id="rId20"/>
    <p:sldId id="276" r:id="rId21"/>
    <p:sldId id="278" r:id="rId22"/>
    <p:sldId id="279" r:id="rId23"/>
    <p:sldId id="307" r:id="rId24"/>
    <p:sldId id="311" r:id="rId25"/>
    <p:sldId id="283" r:id="rId26"/>
    <p:sldId id="285" r:id="rId27"/>
    <p:sldId id="308" r:id="rId28"/>
    <p:sldId id="332" r:id="rId29"/>
    <p:sldId id="314" r:id="rId30"/>
    <p:sldId id="333" r:id="rId31"/>
    <p:sldId id="313" r:id="rId32"/>
    <p:sldId id="334" r:id="rId33"/>
    <p:sldId id="335" r:id="rId34"/>
    <p:sldId id="330" r:id="rId35"/>
    <p:sldId id="33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4" autoAdjust="0"/>
    <p:restoredTop sz="94964" autoAdjust="0"/>
  </p:normalViewPr>
  <p:slideViewPr>
    <p:cSldViewPr>
      <p:cViewPr varScale="1">
        <p:scale>
          <a:sx n="87" d="100"/>
          <a:sy n="87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8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9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8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8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1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72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5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92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6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1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02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DE300-C46B-4187-B7BE-76A7E8629DB5}" type="datetimeFigureOut">
              <a:rPr lang="en-GB" smtClean="0"/>
              <a:t>27/02/2015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7C692-9913-47B8-A647-0D82C378F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47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7772400" cy="2475706"/>
          </a:xfrm>
        </p:spPr>
        <p:txBody>
          <a:bodyPr>
            <a:noAutofit/>
          </a:bodyPr>
          <a:lstStyle/>
          <a:p>
            <a:r>
              <a:rPr lang="en-GB" sz="9600" b="1" dirty="0" smtClean="0">
                <a:solidFill>
                  <a:srgbClr val="FFFF00"/>
                </a:solidFill>
                <a:latin typeface="Accord Heavy SF" pitchFamily="34" charset="0"/>
              </a:rPr>
              <a:t>Primary 3</a:t>
            </a:r>
            <a: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  <a:t/>
            </a:r>
            <a:b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</a:br>
            <a: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  <a:t>WHO </a:t>
            </a:r>
            <a:b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</a:br>
            <a: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  <a:t>DUNNIT?</a:t>
            </a:r>
            <a:endParaRPr lang="en-GB" sz="6600" b="1" dirty="0">
              <a:solidFill>
                <a:srgbClr val="FFFF00"/>
              </a:solidFill>
              <a:latin typeface="Accord Heavy SF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C:\Users\KH00132555\AppData\Local\Microsoft\Windows\Temporary Internet Files\Content.IE5\12FO1T86\droop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2741479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H00132555\AppData\Local\Microsoft\Windows\Temporary Internet Files\Content.IE5\HUHQZI7E\a-detectives-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04" y="4302340"/>
            <a:ext cx="3480048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6" name="Rectangle 5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5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1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-946"/>
            <a:ext cx="9145261" cy="6858946"/>
          </a:xfrm>
        </p:spPr>
      </p:pic>
    </p:spTree>
    <p:extLst>
      <p:ext uri="{BB962C8B-B14F-4D97-AF65-F5344CB8AC3E}">
        <p14:creationId xmlns:p14="http://schemas.microsoft.com/office/powerpoint/2010/main" val="34577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6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487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03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738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" y="28531"/>
            <a:ext cx="9118038" cy="6829469"/>
          </a:xfrm>
        </p:spPr>
      </p:pic>
    </p:spTree>
    <p:extLst>
      <p:ext uri="{BB962C8B-B14F-4D97-AF65-F5344CB8AC3E}">
        <p14:creationId xmlns:p14="http://schemas.microsoft.com/office/powerpoint/2010/main" val="23031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628800"/>
            <a:ext cx="4824537" cy="508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1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0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129" y="-1095128"/>
            <a:ext cx="6953745" cy="9144002"/>
          </a:xfrm>
        </p:spPr>
      </p:pic>
    </p:spTree>
    <p:extLst>
      <p:ext uri="{BB962C8B-B14F-4D97-AF65-F5344CB8AC3E}">
        <p14:creationId xmlns:p14="http://schemas.microsoft.com/office/powerpoint/2010/main" val="771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425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6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3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33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43000"/>
            <a:ext cx="6858002" cy="9144001"/>
          </a:xfrm>
        </p:spPr>
      </p:pic>
    </p:spTree>
    <p:extLst>
      <p:ext uri="{BB962C8B-B14F-4D97-AF65-F5344CB8AC3E}">
        <p14:creationId xmlns:p14="http://schemas.microsoft.com/office/powerpoint/2010/main" val="20360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u="sng" dirty="0" smtClean="0">
                <a:solidFill>
                  <a:srgbClr val="FFFF00"/>
                </a:solidFill>
              </a:rPr>
              <a:t>Microscopes</a:t>
            </a:r>
            <a:endParaRPr lang="en-GB" sz="6600" b="1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5688632" cy="4037071"/>
          </a:xfrm>
        </p:spPr>
      </p:pic>
    </p:spTree>
    <p:extLst>
      <p:ext uri="{BB962C8B-B14F-4D97-AF65-F5344CB8AC3E}">
        <p14:creationId xmlns:p14="http://schemas.microsoft.com/office/powerpoint/2010/main" val="12555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who dunnit topic\photos\SAM_59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-114300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9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897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671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FF00"/>
                </a:solidFill>
              </a:rPr>
              <a:t>What do you think this is?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79" y="16287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316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>
                <a:solidFill>
                  <a:srgbClr val="FFFF00"/>
                </a:solidFill>
              </a:rPr>
              <a:t>It is…BREAD</a:t>
            </a:r>
            <a:endParaRPr lang="en-GB" sz="6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9" y="2132856"/>
            <a:ext cx="7307807" cy="4248471"/>
          </a:xfrm>
        </p:spPr>
      </p:pic>
    </p:spTree>
    <p:extLst>
      <p:ext uri="{BB962C8B-B14F-4D97-AF65-F5344CB8AC3E}">
        <p14:creationId xmlns:p14="http://schemas.microsoft.com/office/powerpoint/2010/main" val="14311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FF00"/>
                </a:solidFill>
              </a:rPr>
              <a:t>What do you think this is?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79" y="16287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412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4"/>
            <a:ext cx="9324528" cy="6836296"/>
          </a:xfrm>
        </p:spPr>
      </p:pic>
    </p:spTree>
    <p:extLst>
      <p:ext uri="{BB962C8B-B14F-4D97-AF65-F5344CB8AC3E}">
        <p14:creationId xmlns:p14="http://schemas.microsoft.com/office/powerpoint/2010/main" val="40807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>
                <a:solidFill>
                  <a:srgbClr val="FFFF00"/>
                </a:solidFill>
              </a:rPr>
              <a:t>It is…SUGAR</a:t>
            </a:r>
            <a:endParaRPr lang="en-GB" sz="6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6840760" cy="4248472"/>
          </a:xfrm>
        </p:spPr>
      </p:pic>
    </p:spTree>
    <p:extLst>
      <p:ext uri="{BB962C8B-B14F-4D97-AF65-F5344CB8AC3E}">
        <p14:creationId xmlns:p14="http://schemas.microsoft.com/office/powerpoint/2010/main" val="35577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000" dirty="0" smtClean="0">
                <a:solidFill>
                  <a:srgbClr val="FFFF00"/>
                </a:solidFill>
              </a:rPr>
              <a:t>What do you think this is?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79" y="16287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412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>
                <a:solidFill>
                  <a:srgbClr val="FFFF00"/>
                </a:solidFill>
              </a:rPr>
              <a:t>It is…HAIR</a:t>
            </a:r>
            <a:endParaRPr lang="en-GB" sz="6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33803"/>
            <a:ext cx="6480720" cy="3279374"/>
          </a:xfrm>
        </p:spPr>
      </p:pic>
    </p:spTree>
    <p:extLst>
      <p:ext uri="{BB962C8B-B14F-4D97-AF65-F5344CB8AC3E}">
        <p14:creationId xmlns:p14="http://schemas.microsoft.com/office/powerpoint/2010/main" val="35577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247570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  <a:t/>
            </a:r>
            <a:b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</a:br>
            <a:r>
              <a:rPr lang="en-GB" sz="6600" b="1" dirty="0" smtClean="0">
                <a:solidFill>
                  <a:srgbClr val="FFFF00"/>
                </a:solidFill>
                <a:latin typeface="Accord Heavy SF" pitchFamily="34" charset="0"/>
              </a:rPr>
              <a:t>IT WAS…</a:t>
            </a:r>
            <a:endParaRPr lang="en-GB" sz="6600" b="1" dirty="0">
              <a:solidFill>
                <a:srgbClr val="FFFF00"/>
              </a:solidFill>
              <a:latin typeface="Accord Heavy SF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C:\Users\KH00132555\AppData\Local\Microsoft\Windows\Temporary Internet Files\Content.IE5\12FO1T86\droopy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2741479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H00132555\AppData\Local\Microsoft\Windows\Temporary Internet Files\Content.IE5\HUHQZI7E\a-detectives-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04" y="4302340"/>
            <a:ext cx="3480048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N-DUN-DUUUUN!!! Sound 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628800"/>
            <a:ext cx="4824537" cy="508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GUILTY!!!!!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0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KH00132555\AppData\Local\Microsoft\Windows\Temporary Internet Files\Content.IE5\HUHQZI7E\Police_Ca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" y="1340768"/>
            <a:ext cx="912018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7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57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u="sng" dirty="0" smtClean="0">
                <a:solidFill>
                  <a:srgbClr val="FFFF00"/>
                </a:solidFill>
              </a:rPr>
              <a:t>Security Camera</a:t>
            </a:r>
            <a:endParaRPr lang="en-GB" sz="6000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5276031" cy="4396693"/>
          </a:xfrm>
        </p:spPr>
      </p:pic>
    </p:spTree>
    <p:extLst>
      <p:ext uri="{BB962C8B-B14F-4D97-AF65-F5344CB8AC3E}">
        <p14:creationId xmlns:p14="http://schemas.microsoft.com/office/powerpoint/2010/main" val="22656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628800"/>
            <a:ext cx="4824537" cy="508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1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0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4" name="Rectangle 3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2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4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5" name="Rectangle 4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3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9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03" y="1602119"/>
            <a:ext cx="3391593" cy="4522124"/>
          </a:xfrm>
        </p:spPr>
      </p:pic>
      <p:sp>
        <p:nvSpPr>
          <p:cNvPr id="5" name="Rectangle 4"/>
          <p:cNvSpPr/>
          <p:nvPr/>
        </p:nvSpPr>
        <p:spPr>
          <a:xfrm rot="19813102">
            <a:off x="2255319" y="4409411"/>
            <a:ext cx="47509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SUSPECT  4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4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46</Words>
  <Application>Microsoft Office PowerPoint</Application>
  <PresentationFormat>On-screen Show (4:3)</PresentationFormat>
  <Paragraphs>17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Primary 3 WHO  DUNNIT?</vt:lpstr>
      <vt:lpstr>PowerPoint Presentation</vt:lpstr>
      <vt:lpstr>PowerPoint Presentation</vt:lpstr>
      <vt:lpstr>PowerPoint Presentation</vt:lpstr>
      <vt:lpstr>Security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Microscopes</vt:lpstr>
      <vt:lpstr>PowerPoint Presentation</vt:lpstr>
      <vt:lpstr>PowerPoint Presentation</vt:lpstr>
      <vt:lpstr>PowerPoint Presentation</vt:lpstr>
      <vt:lpstr>What do you think this is?</vt:lpstr>
      <vt:lpstr>It is…BREAD</vt:lpstr>
      <vt:lpstr>What do you think this is?</vt:lpstr>
      <vt:lpstr>It is…SUGAR</vt:lpstr>
      <vt:lpstr>What do you think this is?</vt:lpstr>
      <vt:lpstr>It is…HAIR</vt:lpstr>
      <vt:lpstr> IT WAS…</vt:lpstr>
      <vt:lpstr>PowerPoint Presentation</vt:lpstr>
      <vt:lpstr>PowerPoint Presentation</vt:lpstr>
    </vt:vector>
  </TitlesOfParts>
  <Company>Glasgow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P3 WHO DUNNIT?</dc:title>
  <dc:creator>Hassard, K  ( St. Francis of Assisi Primary )</dc:creator>
  <cp:lastModifiedBy>Gallagher, A  ( St. Francis of Assisi Primary )</cp:lastModifiedBy>
  <cp:revision>32</cp:revision>
  <dcterms:created xsi:type="dcterms:W3CDTF">2015-02-19T15:41:28Z</dcterms:created>
  <dcterms:modified xsi:type="dcterms:W3CDTF">2015-02-27T12:05:52Z</dcterms:modified>
</cp:coreProperties>
</file>