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6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3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7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8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8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0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33C8-69D1-41F8-AEED-6DEF57531E08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B126-C6C0-4DEF-8F24-F61154212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36351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Now our story has been told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160" y="1470716"/>
            <a:ext cx="7504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Now our story has been told,</a:t>
            </a:r>
          </a:p>
          <a:p>
            <a:pPr algn="ctr"/>
            <a:r>
              <a:rPr lang="en-GB" sz="2400" b="1" dirty="0"/>
              <a:t>We have seen it all unfold,</a:t>
            </a:r>
          </a:p>
          <a:p>
            <a:pPr algn="ctr"/>
            <a:r>
              <a:rPr lang="en-GB" sz="2400" b="1" dirty="0"/>
              <a:t>And the jigsaw has reminded us today</a:t>
            </a:r>
          </a:p>
          <a:p>
            <a:pPr algn="ctr"/>
            <a:r>
              <a:rPr lang="en-GB" sz="2400" b="1" dirty="0"/>
              <a:t>How Joseph found the way</a:t>
            </a:r>
          </a:p>
          <a:p>
            <a:pPr algn="ctr"/>
            <a:r>
              <a:rPr lang="en-GB" sz="2400" b="1" dirty="0"/>
              <a:t>To a stable far away</a:t>
            </a:r>
          </a:p>
          <a:p>
            <a:pPr algn="ctr"/>
            <a:r>
              <a:rPr lang="en-GB" sz="2400" b="1" dirty="0"/>
              <a:t>And Mary bore God’s Son on Christmas Day.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CHORUS </a:t>
            </a:r>
          </a:p>
          <a:p>
            <a:pPr algn="ctr"/>
            <a:r>
              <a:rPr lang="en-GB" sz="2400" b="1" i="1" dirty="0" smtClean="0"/>
              <a:t>Christmas </a:t>
            </a:r>
            <a:r>
              <a:rPr lang="en-GB" sz="2400" b="1" i="1" dirty="0"/>
              <a:t>bells ring out across the ages</a:t>
            </a:r>
          </a:p>
          <a:p>
            <a:pPr algn="ctr"/>
            <a:r>
              <a:rPr lang="en-GB" sz="2400" b="1" i="1" dirty="0"/>
              <a:t>And the message is clear,</a:t>
            </a:r>
          </a:p>
          <a:p>
            <a:pPr algn="ctr"/>
            <a:r>
              <a:rPr lang="en-GB" sz="2400" b="1" i="1" dirty="0"/>
              <a:t>Wishing you a very merry Christmas,</a:t>
            </a:r>
          </a:p>
          <a:p>
            <a:pPr algn="ctr"/>
            <a:r>
              <a:rPr lang="en-GB" sz="2400" b="1" i="1" dirty="0"/>
              <a:t>And a happy New Year!</a:t>
            </a:r>
          </a:p>
        </p:txBody>
      </p:sp>
      <p:pic>
        <p:nvPicPr>
          <p:cNvPr id="10242" name="Picture 2" descr="http://www.downloadaplay.com/WebRoot/StoreGB/Shops/63242077/4FC5/E532/D33B/BFA7/506C/C0A8/28BC/873C/nativity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1" y="5186718"/>
            <a:ext cx="1579109" cy="16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3 Now Our Story Has Been To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4845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2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spd="slow" advClick="0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" y="117694"/>
            <a:ext cx="8032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Now our story has been told,</a:t>
            </a:r>
          </a:p>
          <a:p>
            <a:pPr algn="ctr"/>
            <a:r>
              <a:rPr lang="en-GB" sz="2400" b="1" dirty="0"/>
              <a:t>We have seen it all unfold,</a:t>
            </a:r>
          </a:p>
          <a:p>
            <a:pPr algn="ctr"/>
            <a:r>
              <a:rPr lang="en-GB" sz="2400" b="1" dirty="0"/>
              <a:t>And the jigsaw has reminded us today.</a:t>
            </a:r>
          </a:p>
          <a:p>
            <a:pPr algn="ctr"/>
            <a:r>
              <a:rPr lang="en-GB" sz="2400" b="1" dirty="0"/>
              <a:t>Shepherds heard the angels sing,</a:t>
            </a:r>
          </a:p>
          <a:p>
            <a:pPr algn="ctr"/>
            <a:r>
              <a:rPr lang="en-GB" sz="2400" b="1" dirty="0"/>
              <a:t>And a bright star led the kings</a:t>
            </a:r>
          </a:p>
          <a:p>
            <a:pPr algn="ctr"/>
            <a:r>
              <a:rPr lang="en-GB" sz="2400" b="1" dirty="0"/>
              <a:t>To Jesus in a manger full of hay.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CHORUS</a:t>
            </a:r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Now </a:t>
            </a:r>
            <a:r>
              <a:rPr lang="en-GB" sz="2400" b="1" dirty="0"/>
              <a:t>our story has been told,</a:t>
            </a:r>
          </a:p>
          <a:p>
            <a:pPr algn="ctr"/>
            <a:r>
              <a:rPr lang="en-GB" sz="2400" b="1" dirty="0"/>
              <a:t>We have seen it all unfold,</a:t>
            </a:r>
          </a:p>
          <a:p>
            <a:pPr algn="ctr"/>
            <a:r>
              <a:rPr lang="en-GB" sz="2400" b="1" dirty="0"/>
              <a:t>And the jigsaw has reminded us today</a:t>
            </a:r>
          </a:p>
          <a:p>
            <a:pPr algn="ctr"/>
            <a:r>
              <a:rPr lang="en-GB" sz="2400" b="1" dirty="0"/>
              <a:t>To stop and think awhile</a:t>
            </a:r>
          </a:p>
          <a:p>
            <a:pPr algn="ctr"/>
            <a:r>
              <a:rPr lang="en-GB" sz="2400" b="1" dirty="0"/>
              <a:t>Of this very special child</a:t>
            </a:r>
          </a:p>
          <a:p>
            <a:pPr algn="ctr"/>
            <a:r>
              <a:rPr lang="en-GB" sz="2400" b="1" dirty="0"/>
              <a:t>Who was born to be the light, the truth, the way.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CHORUS </a:t>
            </a:r>
            <a:r>
              <a:rPr lang="en-GB" sz="2400" b="1" dirty="0"/>
              <a:t>x 2 + Alleluia descant</a:t>
            </a:r>
          </a:p>
          <a:p>
            <a:pPr algn="ctr"/>
            <a:r>
              <a:rPr lang="en-GB" sz="2400" b="1" i="1" dirty="0"/>
              <a:t>Repeat last line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357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On-screen Show (4:3)</PresentationFormat>
  <Paragraphs>31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Now our story has been told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our story has been told</dc:title>
  <dc:creator>Gallagher, A  ( St. Francis of Assisi Primary )</dc:creator>
  <cp:lastModifiedBy>Gallagher, A  ( St. Francis of Assisi Primary )</cp:lastModifiedBy>
  <cp:revision>2</cp:revision>
  <dcterms:created xsi:type="dcterms:W3CDTF">2014-11-18T15:58:49Z</dcterms:created>
  <dcterms:modified xsi:type="dcterms:W3CDTF">2014-11-18T15:59:54Z</dcterms:modified>
</cp:coreProperties>
</file>