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03" y="-344510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Herod!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160" y="308808"/>
            <a:ext cx="858905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(Intro – </a:t>
            </a:r>
            <a:r>
              <a:rPr lang="en-GB" sz="2400" b="1" i="1" dirty="0" smtClean="0"/>
              <a:t>finger </a:t>
            </a:r>
            <a:r>
              <a:rPr lang="en-GB" sz="2400" b="1" i="1" dirty="0"/>
              <a:t>clicks)</a:t>
            </a:r>
          </a:p>
          <a:p>
            <a:endParaRPr lang="en-GB" sz="2400" b="1" dirty="0"/>
          </a:p>
          <a:p>
            <a:r>
              <a:rPr lang="en-GB" sz="2400" b="1" dirty="0" smtClean="0"/>
              <a:t>He’s </a:t>
            </a:r>
            <a:r>
              <a:rPr lang="en-GB" sz="2400" b="1" dirty="0"/>
              <a:t>Herod! Herod, the king of Judea,</a:t>
            </a:r>
          </a:p>
          <a:p>
            <a:r>
              <a:rPr lang="en-GB" sz="2400" b="1" dirty="0"/>
              <a:t>The king who rules with the power of fear,</a:t>
            </a:r>
          </a:p>
          <a:p>
            <a:r>
              <a:rPr lang="en-GB" sz="2400" b="1" dirty="0"/>
              <a:t>In his great white palace in Jerusalem</a:t>
            </a:r>
          </a:p>
          <a:p>
            <a:r>
              <a:rPr lang="en-GB" sz="2400" b="1" dirty="0"/>
              <a:t>His servants try to please him but they’re nervous men!</a:t>
            </a:r>
          </a:p>
          <a:p>
            <a:endParaRPr lang="en-GB" sz="2400" b="1" dirty="0"/>
          </a:p>
          <a:p>
            <a:r>
              <a:rPr lang="en-GB" sz="2400" b="1" dirty="0" smtClean="0"/>
              <a:t>Now </a:t>
            </a:r>
            <a:r>
              <a:rPr lang="en-GB" sz="2400" b="1" dirty="0"/>
              <a:t>Herod has wives, some dark and some fair,</a:t>
            </a:r>
          </a:p>
          <a:p>
            <a:r>
              <a:rPr lang="en-GB" sz="2400" b="1" dirty="0"/>
              <a:t>He’s commanded them to give him the perfect heir,</a:t>
            </a:r>
          </a:p>
          <a:p>
            <a:r>
              <a:rPr lang="en-GB" sz="2400" b="1" dirty="0"/>
              <a:t>But if a baby doesn’t suit him, then in one breath</a:t>
            </a:r>
          </a:p>
          <a:p>
            <a:r>
              <a:rPr lang="en-GB" sz="2400" b="1" dirty="0"/>
              <a:t>He’ll snarl</a:t>
            </a:r>
          </a:p>
          <a:p>
            <a:r>
              <a:rPr lang="en-GB" sz="2400" b="1" i="1" dirty="0"/>
              <a:t>(Herod, spoken) </a:t>
            </a:r>
            <a:r>
              <a:rPr lang="en-GB" sz="2400" b="1" dirty="0"/>
              <a:t>It’s a reject, put the child to death!</a:t>
            </a:r>
          </a:p>
          <a:p>
            <a:endParaRPr lang="en-GB" sz="2400" b="1" dirty="0"/>
          </a:p>
          <a:p>
            <a:r>
              <a:rPr lang="en-GB" sz="2400" b="1" dirty="0" smtClean="0"/>
              <a:t>The </a:t>
            </a:r>
            <a:r>
              <a:rPr lang="en-GB" sz="2400" b="1" dirty="0"/>
              <a:t>people in the city simply hate this man,</a:t>
            </a:r>
          </a:p>
          <a:p>
            <a:r>
              <a:rPr lang="en-GB" sz="2400" b="1" dirty="0"/>
              <a:t>They’re waiting for God to come up with a plan.</a:t>
            </a:r>
          </a:p>
          <a:p>
            <a:r>
              <a:rPr lang="en-GB" sz="2400" b="1" dirty="0"/>
              <a:t>They need a Messiah to save the day</a:t>
            </a:r>
          </a:p>
          <a:p>
            <a:r>
              <a:rPr lang="en-GB" sz="2400" b="1" dirty="0"/>
              <a:t>And bring a little peace with Him along the way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pic>
        <p:nvPicPr>
          <p:cNvPr id="9218" name="Picture 2" descr="http://sr.photos2.fotosearch.com/bthumb/CSP/CSP990/k112547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39" y="4883112"/>
            <a:ext cx="1107281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 Herod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7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8000"/>
    </mc:Choice>
    <mc:Fallback>
      <p:transition spd="slow" advClick="0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229" y="302796"/>
            <a:ext cx="733645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 </a:t>
            </a:r>
            <a:r>
              <a:rPr lang="en-GB" sz="2800" b="1" dirty="0"/>
              <a:t>imagine the scene: there’s a star in the sky,</a:t>
            </a:r>
          </a:p>
          <a:p>
            <a:r>
              <a:rPr lang="en-GB" sz="2800" b="1" dirty="0"/>
              <a:t>And three wise men come strolling by.</a:t>
            </a:r>
          </a:p>
          <a:p>
            <a:r>
              <a:rPr lang="en-GB" sz="2800" b="1" dirty="0"/>
              <a:t>They stop at Herod’s palace, a natural thing</a:t>
            </a:r>
          </a:p>
          <a:p>
            <a:r>
              <a:rPr lang="en-GB" sz="2800" b="1" dirty="0"/>
              <a:t>If you want to </a:t>
            </a:r>
            <a:r>
              <a:rPr lang="en-GB" sz="2800" b="1" dirty="0" smtClean="0"/>
              <a:t>find </a:t>
            </a:r>
            <a:r>
              <a:rPr lang="en-GB" sz="2800" b="1" dirty="0"/>
              <a:t>a baby who’s a brand-new King.</a:t>
            </a:r>
          </a:p>
          <a:p>
            <a:endParaRPr lang="en-GB" sz="2800" b="1" i="1" dirty="0" smtClean="0"/>
          </a:p>
          <a:p>
            <a:r>
              <a:rPr lang="en-GB" sz="2800" b="1" i="1" dirty="0" smtClean="0"/>
              <a:t>(finger </a:t>
            </a:r>
            <a:r>
              <a:rPr lang="en-GB" sz="2800" b="1" i="1" dirty="0"/>
              <a:t>clicks)</a:t>
            </a:r>
          </a:p>
          <a:p>
            <a:endParaRPr lang="en-GB" sz="2800" b="1" dirty="0"/>
          </a:p>
          <a:p>
            <a:r>
              <a:rPr lang="en-GB" sz="2800" b="1" dirty="0" smtClean="0"/>
              <a:t>People </a:t>
            </a:r>
            <a:r>
              <a:rPr lang="en-GB" sz="2800" b="1" dirty="0"/>
              <a:t>gather round with a glint in their eye,</a:t>
            </a:r>
          </a:p>
          <a:p>
            <a:r>
              <a:rPr lang="en-GB" sz="2800" b="1" dirty="0"/>
              <a:t>For the palace is the web and these men are the </a:t>
            </a:r>
            <a:r>
              <a:rPr lang="en-GB" sz="2800" b="1" dirty="0" smtClean="0"/>
              <a:t>fly</a:t>
            </a:r>
            <a:r>
              <a:rPr lang="en-GB" sz="2800" b="1" dirty="0"/>
              <a:t>.</a:t>
            </a:r>
          </a:p>
          <a:p>
            <a:r>
              <a:rPr lang="en-GB" sz="2800" b="1" dirty="0"/>
              <a:t>King Herod is the spider, </a:t>
            </a:r>
            <a:endParaRPr lang="en-GB" sz="2800" b="1" dirty="0" smtClean="0"/>
          </a:p>
          <a:p>
            <a:r>
              <a:rPr lang="en-GB" sz="2800" b="1" dirty="0" smtClean="0"/>
              <a:t>waiting </a:t>
            </a:r>
            <a:r>
              <a:rPr lang="en-GB" sz="2800" b="1" dirty="0"/>
              <a:t>for his prey,</a:t>
            </a:r>
          </a:p>
          <a:p>
            <a:r>
              <a:rPr lang="en-GB" sz="2800" b="1" dirty="0"/>
              <a:t>The wise men will be dead </a:t>
            </a:r>
            <a:endParaRPr lang="en-GB" sz="2800" b="1" dirty="0" smtClean="0"/>
          </a:p>
          <a:p>
            <a:r>
              <a:rPr lang="en-GB" sz="2800" b="1" dirty="0" smtClean="0"/>
              <a:t>meat </a:t>
            </a:r>
            <a:r>
              <a:rPr lang="en-GB" sz="2800" b="1" dirty="0"/>
              <a:t>today!</a:t>
            </a:r>
            <a:endParaRPr lang="en-GB" sz="2800" b="1" i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7316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224</Words>
  <Application>Microsoft Office PowerPoint</Application>
  <PresentationFormat>On-screen Show (4:3)</PresentationFormat>
  <Paragraphs>31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Herod!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journey</dc:title>
  <dc:creator>Gallagher, A  ( St. Francis of Assisi Primary )</dc:creator>
  <cp:lastModifiedBy>Gallagher, A  ( St. Francis of Assisi Primary )</cp:lastModifiedBy>
  <cp:revision>7</cp:revision>
  <dcterms:created xsi:type="dcterms:W3CDTF">2014-11-18T15:49:38Z</dcterms:created>
  <dcterms:modified xsi:type="dcterms:W3CDTF">2014-11-18T15:57:51Z</dcterms:modified>
</cp:coreProperties>
</file>