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8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5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85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30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D85F-A76C-4D47-8FB0-6DF032B978B7}" type="datetimeFigureOut">
              <a:rPr lang="en-GB" smtClean="0"/>
              <a:t>18/11/2014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50E9-F9F8-46BB-99DE-BADCD6841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032760" cy="1507067"/>
          </a:xfrm>
        </p:spPr>
        <p:txBody>
          <a:bodyPr/>
          <a:lstStyle/>
          <a:p>
            <a:pPr algn="ctr"/>
            <a:r>
              <a:rPr lang="en-GB" dirty="0" smtClean="0"/>
              <a:t>Going on a journey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6025" y="37207"/>
            <a:ext cx="7879295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Going </a:t>
            </a:r>
            <a:r>
              <a:rPr lang="en-GB" sz="2400" b="1" dirty="0"/>
              <a:t>on a journey,</a:t>
            </a:r>
          </a:p>
          <a:p>
            <a:pPr algn="ctr"/>
            <a:r>
              <a:rPr lang="en-GB" sz="2400" b="1" dirty="0"/>
              <a:t>A little holiday,</a:t>
            </a:r>
          </a:p>
          <a:p>
            <a:pPr algn="ctr"/>
            <a:r>
              <a:rPr lang="en-GB" sz="2400" b="1" dirty="0"/>
              <a:t>Looking up our relatives,</a:t>
            </a:r>
          </a:p>
          <a:p>
            <a:pPr algn="ctr"/>
            <a:r>
              <a:rPr lang="en-GB" sz="2400" b="1" dirty="0"/>
              <a:t>We hope they’ll let us stay.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dirty="0" smtClean="0"/>
              <a:t>We </a:t>
            </a:r>
            <a:r>
              <a:rPr lang="en-GB" sz="2400" b="1" dirty="0"/>
              <a:t>will still be working,</a:t>
            </a:r>
          </a:p>
          <a:p>
            <a:pPr algn="ctr"/>
            <a:r>
              <a:rPr lang="en-GB" sz="2400" b="1" dirty="0"/>
              <a:t>With all the kids to mind!</a:t>
            </a:r>
          </a:p>
          <a:p>
            <a:pPr algn="ctr"/>
            <a:r>
              <a:rPr lang="en-GB" sz="2400" b="1" dirty="0"/>
              <a:t>It won’t be such a holiday</a:t>
            </a:r>
          </a:p>
          <a:p>
            <a:pPr algn="ctr"/>
            <a:r>
              <a:rPr lang="en-GB" sz="2400" b="1" dirty="0"/>
              <a:t>For women you will </a:t>
            </a:r>
            <a:r>
              <a:rPr lang="en-GB" sz="2400" b="1" dirty="0" smtClean="0"/>
              <a:t>find</a:t>
            </a:r>
            <a:r>
              <a:rPr lang="en-GB" sz="2400" b="1" dirty="0"/>
              <a:t>!</a:t>
            </a:r>
          </a:p>
          <a:p>
            <a:pPr algn="ctr"/>
            <a:endParaRPr lang="en-GB" b="1" dirty="0" smtClean="0"/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CHORUS</a:t>
            </a:r>
            <a:r>
              <a:rPr lang="en-GB" sz="2400" b="1" dirty="0" smtClean="0"/>
              <a:t> </a:t>
            </a:r>
            <a:r>
              <a:rPr lang="en-GB" sz="2400" b="1" i="1" dirty="0">
                <a:solidFill>
                  <a:srgbClr val="FFFF00"/>
                </a:solidFill>
              </a:rPr>
              <a:t>Men</a:t>
            </a:r>
          </a:p>
          <a:p>
            <a:pPr algn="ctr"/>
            <a:r>
              <a:rPr lang="en-GB" sz="2400" b="1" i="1" dirty="0" smtClean="0"/>
              <a:t>Packed </a:t>
            </a:r>
            <a:r>
              <a:rPr lang="en-GB" sz="2400" b="1" i="1" dirty="0"/>
              <a:t>up and on our way,</a:t>
            </a:r>
          </a:p>
          <a:p>
            <a:pPr algn="ctr"/>
            <a:r>
              <a:rPr lang="en-GB" sz="2400" b="1" i="1" dirty="0" smtClean="0">
                <a:solidFill>
                  <a:srgbClr val="FFFF00"/>
                </a:solidFill>
              </a:rPr>
              <a:t>Women</a:t>
            </a:r>
            <a:endParaRPr lang="en-GB" sz="2400" b="1" i="1" dirty="0">
              <a:solidFill>
                <a:srgbClr val="FFFF00"/>
              </a:solidFill>
            </a:endParaRPr>
          </a:p>
          <a:p>
            <a:pPr algn="ctr"/>
            <a:r>
              <a:rPr lang="en-GB" sz="2400" b="1" i="1" dirty="0"/>
              <a:t>We will be back one day,</a:t>
            </a:r>
          </a:p>
          <a:p>
            <a:pPr algn="ctr"/>
            <a:r>
              <a:rPr lang="en-GB" sz="2400" b="1" i="1" dirty="0" smtClean="0">
                <a:solidFill>
                  <a:srgbClr val="FFFF00"/>
                </a:solidFill>
              </a:rPr>
              <a:t>Romans</a:t>
            </a:r>
            <a:endParaRPr lang="en-GB" sz="2400" b="1" i="1" dirty="0">
              <a:solidFill>
                <a:srgbClr val="FFFF00"/>
              </a:solidFill>
            </a:endParaRPr>
          </a:p>
          <a:p>
            <a:pPr algn="ctr"/>
            <a:r>
              <a:rPr lang="en-GB" sz="2400" b="1" i="1" dirty="0"/>
              <a:t>Start now and don’t delay</a:t>
            </a:r>
            <a:r>
              <a:rPr lang="en-GB" sz="2400" b="1" i="1" dirty="0" smtClean="0"/>
              <a:t>,</a:t>
            </a:r>
          </a:p>
          <a:p>
            <a:pPr algn="ctr"/>
            <a:r>
              <a:rPr lang="en-GB" sz="2400" b="1" i="1" dirty="0">
                <a:solidFill>
                  <a:srgbClr val="FFFF00"/>
                </a:solidFill>
              </a:rPr>
              <a:t>All</a:t>
            </a:r>
          </a:p>
          <a:p>
            <a:pPr algn="ctr"/>
            <a:r>
              <a:rPr lang="en-GB" sz="2400" b="1" i="1" dirty="0"/>
              <a:t>The Emperor is waiting!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(Repeat)</a:t>
            </a:r>
          </a:p>
          <a:p>
            <a:pPr algn="ctr"/>
            <a:endParaRPr lang="en-GB" sz="2400" b="1" i="1" dirty="0"/>
          </a:p>
          <a:p>
            <a:pPr algn="ctr"/>
            <a:endParaRPr lang="en-GB" sz="2400" b="1" i="1" dirty="0"/>
          </a:p>
        </p:txBody>
      </p:sp>
      <p:pic>
        <p:nvPicPr>
          <p:cNvPr id="6146" name="Picture 2" descr="http://1.bp.blogspot.com/-0hBvv1hzo6s/TvKxXZ11EQI/AAAAAAAAAQA/LPGrOfr6PIA/s1600/1112221+3+Wise+m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7" y="4944844"/>
            <a:ext cx="2501723" cy="17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5 Going On A Journe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00"/>
    </mc:Choice>
    <mc:Fallback>
      <p:transition spd="slow" advTm="4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0331" y="179447"/>
            <a:ext cx="6837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FFFF00"/>
                </a:solidFill>
              </a:rPr>
              <a:t>Wives</a:t>
            </a:r>
            <a:endParaRPr lang="en-GB" sz="2400" b="1" i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/>
              <a:t>2 Going on a journey,</a:t>
            </a:r>
          </a:p>
          <a:p>
            <a:pPr algn="ctr"/>
            <a:r>
              <a:rPr lang="en-GB" sz="2400" b="1" dirty="0"/>
              <a:t>We’re walking all the way.</a:t>
            </a:r>
          </a:p>
          <a:p>
            <a:pPr algn="ctr"/>
            <a:r>
              <a:rPr lang="en-GB" sz="2400" b="1" dirty="0"/>
              <a:t>Robbers might be hiding there</a:t>
            </a:r>
          </a:p>
          <a:p>
            <a:pPr algn="ctr"/>
            <a:r>
              <a:rPr lang="en-GB" sz="2400" b="1" dirty="0"/>
              <a:t>To ambush us today!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sz="2400" b="1" i="1" dirty="0" smtClean="0">
                <a:solidFill>
                  <a:srgbClr val="FFFF00"/>
                </a:solidFill>
              </a:rPr>
              <a:t>Husbands</a:t>
            </a:r>
            <a:endParaRPr lang="en-GB" sz="2400" b="1" i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/>
              <a:t>Going on a journey,</a:t>
            </a:r>
          </a:p>
          <a:p>
            <a:pPr algn="ctr"/>
            <a:r>
              <a:rPr lang="en-GB" sz="2400" b="1" dirty="0"/>
              <a:t>A census has been called.</a:t>
            </a:r>
          </a:p>
          <a:p>
            <a:pPr algn="ctr"/>
            <a:r>
              <a:rPr lang="en-GB" sz="2400" b="1" dirty="0"/>
              <a:t>Romans give the orders now</a:t>
            </a:r>
          </a:p>
          <a:p>
            <a:pPr algn="ctr"/>
            <a:r>
              <a:rPr lang="en-GB" sz="2400" b="1" dirty="0"/>
              <a:t>And can’t be overruled.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>
                <a:solidFill>
                  <a:srgbClr val="FFFF00"/>
                </a:solidFill>
              </a:rPr>
              <a:t>CHORUS</a:t>
            </a:r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i="1" dirty="0"/>
              <a:t>The Emperor is waiting!</a:t>
            </a:r>
          </a:p>
          <a:p>
            <a:pPr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0464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134</Words>
  <Application>Microsoft Office PowerPoint</Application>
  <PresentationFormat>On-screen Show (4:3)</PresentationFormat>
  <Paragraphs>34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Going on a journey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on a journey</dc:title>
  <dc:creator>Gallagher, A  ( St. Francis of Assisi Primary )</dc:creator>
  <cp:lastModifiedBy>Gallagher, A  ( St. Francis of Assisi Primary )</cp:lastModifiedBy>
  <cp:revision>1</cp:revision>
  <dcterms:created xsi:type="dcterms:W3CDTF">2014-11-18T15:49:38Z</dcterms:created>
  <dcterms:modified xsi:type="dcterms:W3CDTF">2014-11-18T15:51:17Z</dcterms:modified>
</cp:coreProperties>
</file>