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904DC3-C593-43ED-A9D7-CD6C5A52812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EFAEF2-B1C2-4314-B616-6BC376A466D5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459432"/>
            <a:ext cx="6400800" cy="1507067"/>
          </a:xfrm>
        </p:spPr>
        <p:txBody>
          <a:bodyPr/>
          <a:lstStyle/>
          <a:p>
            <a:pPr algn="ctr"/>
            <a:r>
              <a:rPr lang="en-GB" dirty="0" smtClean="0"/>
              <a:t>The forgotten toys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2160" y="431325"/>
            <a:ext cx="859831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CHORUS </a:t>
            </a:r>
            <a:r>
              <a:rPr lang="en-GB" sz="2400" b="1" dirty="0" smtClean="0"/>
              <a:t>	Up </a:t>
            </a:r>
            <a:r>
              <a:rPr lang="en-GB" sz="2400" b="1" dirty="0"/>
              <a:t>in the attic, all alone,</a:t>
            </a:r>
          </a:p>
          <a:p>
            <a:pPr algn="ctr"/>
            <a:r>
              <a:rPr lang="en-GB" sz="2400" b="1" dirty="0" smtClean="0"/>
              <a:t>			Was </a:t>
            </a:r>
            <a:r>
              <a:rPr lang="en-GB" sz="2400" b="1" dirty="0"/>
              <a:t>a box of forgotten toys,</a:t>
            </a:r>
          </a:p>
          <a:p>
            <a:pPr algn="ctr"/>
            <a:r>
              <a:rPr lang="en-GB" sz="2400" b="1" dirty="0" smtClean="0"/>
              <a:t>			Once </a:t>
            </a:r>
            <a:r>
              <a:rPr lang="en-GB" sz="2400" b="1" dirty="0"/>
              <a:t>they were played with all day long</a:t>
            </a:r>
          </a:p>
          <a:p>
            <a:pPr algn="ctr"/>
            <a:r>
              <a:rPr lang="en-GB" sz="2400" b="1" dirty="0" smtClean="0"/>
              <a:t>			By </a:t>
            </a:r>
            <a:r>
              <a:rPr lang="en-GB" sz="2400" b="1" dirty="0"/>
              <a:t>long-ago girls and boys.</a:t>
            </a:r>
          </a:p>
          <a:p>
            <a:pPr algn="ctr"/>
            <a:endParaRPr lang="en-GB" sz="1200" b="1" dirty="0" smtClean="0"/>
          </a:p>
          <a:p>
            <a:pPr algn="ctr"/>
            <a:r>
              <a:rPr lang="en-GB" sz="2000" b="1" dirty="0" smtClean="0"/>
              <a:t>Joe </a:t>
            </a:r>
            <a:r>
              <a:rPr lang="en-GB" sz="2000" b="1" dirty="0"/>
              <a:t>and Tom</a:t>
            </a:r>
          </a:p>
          <a:p>
            <a:pPr algn="ctr"/>
            <a:r>
              <a:rPr lang="en-GB" sz="2400" b="1" dirty="0"/>
              <a:t>1 This train, with a track, goes round and round</a:t>
            </a:r>
          </a:p>
          <a:p>
            <a:pPr algn="ctr"/>
            <a:r>
              <a:rPr lang="en-GB" sz="2400" b="1" dirty="0"/>
              <a:t>With a toot and a puff of steam,</a:t>
            </a:r>
          </a:p>
          <a:p>
            <a:pPr algn="ctr"/>
            <a:r>
              <a:rPr lang="en-GB" sz="2400" b="1" dirty="0"/>
              <a:t>But the engine is scratched and scruff y now</a:t>
            </a:r>
          </a:p>
          <a:p>
            <a:pPr algn="ctr"/>
            <a:r>
              <a:rPr lang="en-GB" sz="2400" b="1" dirty="0"/>
              <a:t>And nobody winds the key.</a:t>
            </a:r>
          </a:p>
          <a:p>
            <a:pPr algn="ctr"/>
            <a:endParaRPr lang="en-GB" sz="1200" b="1" dirty="0" smtClean="0"/>
          </a:p>
          <a:p>
            <a:pPr algn="ctr"/>
            <a:r>
              <a:rPr lang="en-GB" sz="2000" b="1" dirty="0" smtClean="0"/>
              <a:t>CHORUS </a:t>
            </a:r>
            <a:r>
              <a:rPr lang="en-GB" sz="2000" b="1" dirty="0"/>
              <a:t>(All)</a:t>
            </a:r>
          </a:p>
          <a:p>
            <a:pPr algn="ctr"/>
            <a:endParaRPr lang="en-GB" sz="1200" b="1" dirty="0" smtClean="0"/>
          </a:p>
          <a:p>
            <a:pPr algn="ctr"/>
            <a:r>
              <a:rPr lang="en-GB" sz="2400" b="1" dirty="0" smtClean="0"/>
              <a:t>Meg</a:t>
            </a:r>
            <a:r>
              <a:rPr lang="en-GB" sz="2400" b="1" dirty="0"/>
              <a:t>, Eve and Beth</a:t>
            </a:r>
          </a:p>
          <a:p>
            <a:pPr algn="ctr"/>
            <a:r>
              <a:rPr lang="en-GB" sz="2400" b="1" dirty="0"/>
              <a:t>2 This old Teddy bear with a worn-out nose</a:t>
            </a:r>
          </a:p>
          <a:p>
            <a:pPr algn="ctr"/>
            <a:r>
              <a:rPr lang="en-GB" sz="2400" b="1" dirty="0"/>
              <a:t>Is waiting for Christmas Eve,</a:t>
            </a:r>
          </a:p>
          <a:p>
            <a:pPr algn="ctr"/>
            <a:r>
              <a:rPr lang="en-GB" sz="2400" b="1" dirty="0"/>
              <a:t>He’ll sit on your bed and guard all the toys</a:t>
            </a:r>
          </a:p>
          <a:p>
            <a:pPr algn="ctr"/>
            <a:r>
              <a:rPr lang="en-GB" sz="2400" b="1" dirty="0"/>
              <a:t>That Santa Claus will leave</a:t>
            </a:r>
            <a:r>
              <a:rPr lang="en-GB" sz="2400" b="1" dirty="0" smtClean="0"/>
              <a:t>!</a:t>
            </a:r>
            <a:endParaRPr lang="en-GB" sz="2400" b="1" dirty="0"/>
          </a:p>
        </p:txBody>
      </p:sp>
      <p:pic>
        <p:nvPicPr>
          <p:cNvPr id="4100" name="Picture 4" descr="http://www.collectors-club-of-great-britain.co.uk/userfiles/news/pic3726B4E4230F76D0BA149A73504361E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47" y="4468970"/>
            <a:ext cx="1559253" cy="23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3 The Forgotten To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9560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1000"/>
    </mc:Choice>
    <mc:Fallback>
      <p:transition spd="slow" advClick="0" advTm="9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829" y="201197"/>
            <a:ext cx="66506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CHORUS </a:t>
            </a:r>
            <a:r>
              <a:rPr lang="en-GB" sz="2400" b="1" i="1" dirty="0"/>
              <a:t>(All)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i="1" dirty="0" smtClean="0"/>
              <a:t>Toy </a:t>
            </a:r>
            <a:r>
              <a:rPr lang="en-GB" sz="2400" b="1" i="1" dirty="0"/>
              <a:t>Seller</a:t>
            </a:r>
          </a:p>
          <a:p>
            <a:pPr algn="ctr"/>
            <a:r>
              <a:rPr lang="en-GB" sz="2400" b="1" dirty="0"/>
              <a:t>3 </a:t>
            </a:r>
            <a:r>
              <a:rPr lang="en-GB" sz="2400" b="1" i="1" dirty="0"/>
              <a:t>Here’s a jigsaw of wood in a battered box,</a:t>
            </a:r>
          </a:p>
          <a:p>
            <a:pPr algn="ctr"/>
            <a:r>
              <a:rPr lang="en-GB" sz="2400" b="1" i="1" dirty="0"/>
              <a:t>Which pictures the age-old scene</a:t>
            </a:r>
          </a:p>
          <a:p>
            <a:pPr algn="ctr"/>
            <a:r>
              <a:rPr lang="en-GB" sz="2400" b="1" i="1" dirty="0"/>
              <a:t>When Jesus was born in Bethlehem</a:t>
            </a:r>
          </a:p>
          <a:p>
            <a:pPr algn="ctr"/>
            <a:r>
              <a:rPr lang="en-GB" sz="2400" b="1" i="1" dirty="0"/>
              <a:t>In a stable poor and mean.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i="1" dirty="0" smtClean="0"/>
              <a:t>Toy </a:t>
            </a:r>
            <a:r>
              <a:rPr lang="en-GB" sz="2400" b="1" i="1" dirty="0"/>
              <a:t>Seller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CHORUS </a:t>
            </a:r>
            <a:r>
              <a:rPr lang="en-GB" sz="2400" b="1" i="1" dirty="0"/>
              <a:t>Will nobody buy my jigsaw dear,</a:t>
            </a:r>
          </a:p>
          <a:p>
            <a:pPr algn="ctr"/>
            <a:r>
              <a:rPr lang="en-GB" sz="2400" b="1" i="1" dirty="0"/>
              <a:t>It’s fi t for a girl or boy!</a:t>
            </a:r>
          </a:p>
          <a:p>
            <a:pPr algn="ctr"/>
            <a:r>
              <a:rPr lang="en-GB" sz="2400" b="1" i="1" dirty="0"/>
              <a:t>You’ll never forget your purchase here</a:t>
            </a:r>
          </a:p>
          <a:p>
            <a:pPr algn="ctr"/>
            <a:r>
              <a:rPr lang="en-GB" sz="2400" b="1" i="1" dirty="0"/>
              <a:t>With its message of Christmas joy,</a:t>
            </a:r>
          </a:p>
          <a:p>
            <a:pPr algn="ctr"/>
            <a:r>
              <a:rPr lang="en-GB" sz="2400" b="1" i="1" dirty="0"/>
              <a:t>With its message of Christmas joy!</a:t>
            </a:r>
            <a:endParaRPr lang="en-GB" sz="2400" b="1" dirty="0"/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713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</TotalTime>
  <Words>78</Words>
  <Application>Microsoft Office PowerPoint</Application>
  <PresentationFormat>On-screen Show (4:3)</PresentationFormat>
  <Paragraphs>34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Composite</vt:lpstr>
      <vt:lpstr>The forgotten toys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up, roll up!</dc:title>
  <dc:creator>Gallagher, A  ( St. Francis of Assisi Primary )</dc:creator>
  <cp:lastModifiedBy>Gallagher, A  ( St. Francis of Assisi Primary )</cp:lastModifiedBy>
  <cp:revision>3</cp:revision>
  <dcterms:created xsi:type="dcterms:W3CDTF">2014-11-18T15:19:31Z</dcterms:created>
  <dcterms:modified xsi:type="dcterms:W3CDTF">2014-11-18T15:39:21Z</dcterms:modified>
</cp:coreProperties>
</file>