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03" y="-344510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Follow the star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89493" y="898396"/>
            <a:ext cx="53513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Follow the star,</a:t>
            </a:r>
          </a:p>
          <a:p>
            <a:pPr algn="ctr"/>
            <a:r>
              <a:rPr lang="en-GB" sz="2800" b="1" dirty="0"/>
              <a:t>Follow the star,</a:t>
            </a:r>
          </a:p>
          <a:p>
            <a:pPr algn="ctr"/>
            <a:r>
              <a:rPr lang="en-GB" sz="2800" b="1" dirty="0"/>
              <a:t>See it shining, oh so bright!</a:t>
            </a:r>
          </a:p>
          <a:p>
            <a:pPr algn="ctr"/>
            <a:r>
              <a:rPr lang="en-GB" sz="2800" b="1" dirty="0"/>
              <a:t>Follow the star,</a:t>
            </a:r>
          </a:p>
          <a:p>
            <a:pPr algn="ctr"/>
            <a:r>
              <a:rPr lang="en-GB" sz="2800" b="1" dirty="0"/>
              <a:t>Follow the star,</a:t>
            </a:r>
          </a:p>
          <a:p>
            <a:pPr algn="ctr"/>
            <a:r>
              <a:rPr lang="en-GB" sz="2800" b="1" dirty="0"/>
              <a:t>See it lighting up the night!</a:t>
            </a:r>
          </a:p>
          <a:p>
            <a:pPr algn="ctr"/>
            <a:r>
              <a:rPr lang="en-GB" sz="2800" b="1" dirty="0"/>
              <a:t>Never be afraid,</a:t>
            </a:r>
          </a:p>
          <a:p>
            <a:pPr algn="ctr"/>
            <a:r>
              <a:rPr lang="en-GB" sz="2800" b="1" dirty="0"/>
              <a:t>It will show you the way.</a:t>
            </a:r>
          </a:p>
          <a:p>
            <a:pPr algn="ctr"/>
            <a:r>
              <a:rPr lang="en-GB" sz="2800" b="1" dirty="0"/>
              <a:t>Follow the star,</a:t>
            </a:r>
          </a:p>
          <a:p>
            <a:pPr algn="ctr"/>
            <a:r>
              <a:rPr lang="en-GB" sz="2800" b="1" dirty="0"/>
              <a:t>Follow the star</a:t>
            </a:r>
          </a:p>
          <a:p>
            <a:pPr algn="ctr"/>
            <a:r>
              <a:rPr lang="en-GB" sz="2800" b="1" dirty="0"/>
              <a:t>Into Bethlehem tonight.</a:t>
            </a:r>
            <a:endParaRPr lang="en-GB" sz="2800" b="1" i="1" dirty="0"/>
          </a:p>
        </p:txBody>
      </p:sp>
      <p:pic>
        <p:nvPicPr>
          <p:cNvPr id="7170" name="Picture 2" descr="http://cf.mp-cdn.net/98/70/6b1a064bad45198eb75f7e59a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61" y="4090045"/>
            <a:ext cx="1949039" cy="2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6 Follow The St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</Words>
  <Application>Microsoft Office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Follow the star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journey</dc:title>
  <dc:creator>Gallagher, A  ( St. Francis of Assisi Primary )</dc:creator>
  <cp:lastModifiedBy>Gallagher, A  ( St. Francis of Assisi Primary )</cp:lastModifiedBy>
  <cp:revision>3</cp:revision>
  <dcterms:created xsi:type="dcterms:W3CDTF">2014-11-18T15:49:38Z</dcterms:created>
  <dcterms:modified xsi:type="dcterms:W3CDTF">2014-11-18T15:52:44Z</dcterms:modified>
</cp:coreProperties>
</file>