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8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2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5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2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8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2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7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7C3D-A2E6-4B98-AFC1-A9D681D1D5BF}" type="datetimeFigureOut">
              <a:rPr lang="en-GB" smtClean="0"/>
              <a:t>07/05/2014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36AC-E928-46A3-9A7F-2E36836B2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43408"/>
            <a:ext cx="9793088" cy="7344816"/>
          </a:xfrm>
        </p:spPr>
      </p:pic>
    </p:spTree>
    <p:extLst>
      <p:ext uri="{BB962C8B-B14F-4D97-AF65-F5344CB8AC3E}">
        <p14:creationId xmlns:p14="http://schemas.microsoft.com/office/powerpoint/2010/main" val="145724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6431"/>
            <a:ext cx="9649072" cy="7236804"/>
          </a:xfrm>
        </p:spPr>
      </p:pic>
    </p:spTree>
    <p:extLst>
      <p:ext uri="{BB962C8B-B14F-4D97-AF65-F5344CB8AC3E}">
        <p14:creationId xmlns:p14="http://schemas.microsoft.com/office/powerpoint/2010/main" val="12772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71400"/>
            <a:ext cx="9756576" cy="7317432"/>
          </a:xfrm>
        </p:spPr>
      </p:pic>
    </p:spTree>
    <p:extLst>
      <p:ext uri="{BB962C8B-B14F-4D97-AF65-F5344CB8AC3E}">
        <p14:creationId xmlns:p14="http://schemas.microsoft.com/office/powerpoint/2010/main" val="138043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Gallagher, A  ( St. Francis of Assisi Primary )</dc:creator>
  <cp:lastModifiedBy>Gallagher, A  ( St. Francis of Assisi Primary )</cp:lastModifiedBy>
  <cp:revision>1</cp:revision>
  <dcterms:created xsi:type="dcterms:W3CDTF">2014-05-07T14:00:52Z</dcterms:created>
  <dcterms:modified xsi:type="dcterms:W3CDTF">2014-05-07T14:04:28Z</dcterms:modified>
</cp:coreProperties>
</file>